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92" r:id="rId3"/>
    <p:sldId id="2344" r:id="rId4"/>
    <p:sldId id="2345" r:id="rId5"/>
    <p:sldId id="2346" r:id="rId6"/>
    <p:sldId id="274" r:id="rId7"/>
    <p:sldId id="275" r:id="rId8"/>
    <p:sldId id="276" r:id="rId9"/>
    <p:sldId id="259" r:id="rId10"/>
    <p:sldId id="280" r:id="rId11"/>
    <p:sldId id="282" r:id="rId12"/>
    <p:sldId id="286" r:id="rId13"/>
    <p:sldId id="361" r:id="rId14"/>
    <p:sldId id="279" r:id="rId15"/>
    <p:sldId id="283" r:id="rId16"/>
    <p:sldId id="362" r:id="rId17"/>
    <p:sldId id="281" r:id="rId18"/>
    <p:sldId id="363" r:id="rId19"/>
    <p:sldId id="354" r:id="rId20"/>
    <p:sldId id="360" r:id="rId21"/>
    <p:sldId id="278" r:id="rId22"/>
    <p:sldId id="358" r:id="rId23"/>
    <p:sldId id="356" r:id="rId24"/>
    <p:sldId id="359" r:id="rId25"/>
    <p:sldId id="2347" r:id="rId26"/>
    <p:sldId id="39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0" userDrawn="1">
          <p15:clr>
            <a:srgbClr val="A4A3A4"/>
          </p15:clr>
        </p15:guide>
        <p15:guide id="2" pos="2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6135"/>
    <a:srgbClr val="AD372B"/>
    <a:srgbClr val="BEB3A2"/>
    <a:srgbClr val="83BCA9"/>
    <a:srgbClr val="559D85"/>
    <a:srgbClr val="282B28"/>
    <a:srgbClr val="DDD7C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78"/>
      </p:cViewPr>
      <p:guideLst>
        <p:guide orient="horz" pos="1040"/>
        <p:guide pos="2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267489711934158E-2"/>
          <c:y val="0.15459611723248273"/>
          <c:w val="0.90946502057613166"/>
          <c:h val="0.7254591412562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D3613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rgbClr val="D36135"/>
                    </a:solidFill>
                    <a:latin typeface="Franklin Gothic Heavy" panose="020B09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62</c:v>
                </c:pt>
                <c:pt idx="1">
                  <c:v>30</c:v>
                </c:pt>
                <c:pt idx="2">
                  <c:v>41</c:v>
                </c:pt>
                <c:pt idx="3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1C-441A-99B5-D8940A7967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overlap val="-37"/>
        <c:axId val="731220528"/>
        <c:axId val="731213312"/>
      </c:barChart>
      <c:catAx>
        <c:axId val="73122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BEB3A2"/>
            </a:solidFill>
            <a:prstDash val="sysDot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282B28"/>
                </a:solidFill>
                <a:latin typeface="+mj-lt"/>
                <a:ea typeface="+mn-ea"/>
                <a:cs typeface="+mn-cs"/>
              </a:defRPr>
            </a:pPr>
            <a:endParaRPr lang="pt-BR"/>
          </a:p>
        </c:txPr>
        <c:crossAx val="731213312"/>
        <c:crosses val="autoZero"/>
        <c:auto val="1"/>
        <c:lblAlgn val="ctr"/>
        <c:lblOffset val="0"/>
        <c:noMultiLvlLbl val="0"/>
      </c:catAx>
      <c:valAx>
        <c:axId val="7312133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122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267489711934158E-2"/>
          <c:y val="0.15459611723248273"/>
          <c:w val="0.90946502057613166"/>
          <c:h val="0.725459141256239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D36135"/>
            </a:solidFill>
          </c:spPr>
          <c:dPt>
            <c:idx val="0"/>
            <c:bubble3D val="0"/>
            <c:spPr>
              <a:solidFill>
                <a:srgbClr val="AD372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CD-4794-AFD6-0D862E9FF4FC}"/>
              </c:ext>
            </c:extLst>
          </c:dPt>
          <c:dPt>
            <c:idx val="1"/>
            <c:bubble3D val="0"/>
            <c:spPr>
              <a:solidFill>
                <a:srgbClr val="559D8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4CD-4794-AFD6-0D862E9FF4FC}"/>
              </c:ext>
            </c:extLst>
          </c:dPt>
          <c:dPt>
            <c:idx val="2"/>
            <c:bubble3D val="0"/>
            <c:spPr>
              <a:solidFill>
                <a:srgbClr val="282B2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CD-4794-AFD6-0D862E9FF4FC}"/>
              </c:ext>
            </c:extLst>
          </c:dPt>
          <c:dPt>
            <c:idx val="3"/>
            <c:bubble3D val="0"/>
            <c:spPr>
              <a:solidFill>
                <a:srgbClr val="D3613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4CD-4794-AFD6-0D862E9FF4F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Franklin Gothic Heavy" panose="020B09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Planilha1!$A$2:$A$5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62</c:v>
                </c:pt>
                <c:pt idx="1">
                  <c:v>30</c:v>
                </c:pt>
                <c:pt idx="2">
                  <c:v>41</c:v>
                </c:pt>
                <c:pt idx="3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CD-4794-AFD6-0D862E9FF4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267489711934158E-2"/>
          <c:y val="0.15459611723248273"/>
          <c:w val="0.90946502057613166"/>
          <c:h val="0.725459141256239"/>
        </c:manualLayout>
      </c:layou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ln w="76200" cap="rnd">
              <a:solidFill>
                <a:srgbClr val="AD372B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73B-42AE-9637-1527CEE487A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73B-42AE-9637-1527CEE487A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73B-42AE-9637-1527CEE487A8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3B-42AE-9637-1527CEE487A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AD372B"/>
                      </a:solidFill>
                      <a:latin typeface="Franklin Gothic Heavy" panose="020B090302010202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173B-42AE-9637-1527CEE487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AD372B"/>
                    </a:solidFill>
                    <a:latin typeface="Franklin Gothic Heavy" panose="020B09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JAN</c:v>
                </c:pt>
                <c:pt idx="1">
                  <c:v>MAR</c:v>
                </c:pt>
                <c:pt idx="2">
                  <c:v>JUN</c:v>
                </c:pt>
                <c:pt idx="3">
                  <c:v>SET</c:v>
                </c:pt>
                <c:pt idx="4">
                  <c:v>DEZ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62</c:v>
                </c:pt>
                <c:pt idx="1">
                  <c:v>30</c:v>
                </c:pt>
                <c:pt idx="2">
                  <c:v>41</c:v>
                </c:pt>
                <c:pt idx="3">
                  <c:v>53</c:v>
                </c:pt>
                <c:pt idx="4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3B-42AE-9637-1527CEE487A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rgbClr val="559D8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Planilha1!$A$2:$A$6</c:f>
              <c:strCache>
                <c:ptCount val="5"/>
                <c:pt idx="0">
                  <c:v>JAN</c:v>
                </c:pt>
                <c:pt idx="1">
                  <c:v>MAR</c:v>
                </c:pt>
                <c:pt idx="2">
                  <c:v>JUN</c:v>
                </c:pt>
                <c:pt idx="3">
                  <c:v>SET</c:v>
                </c:pt>
                <c:pt idx="4">
                  <c:v>DEZ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40</c:v>
                </c:pt>
                <c:pt idx="1">
                  <c:v>20</c:v>
                </c:pt>
                <c:pt idx="2">
                  <c:v>35</c:v>
                </c:pt>
                <c:pt idx="3">
                  <c:v>40</c:v>
                </c:pt>
                <c:pt idx="4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3B-42AE-9637-1527CEE487A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rgbClr val="282B28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Planilha1!$A$2:$A$6</c:f>
              <c:strCache>
                <c:ptCount val="5"/>
                <c:pt idx="0">
                  <c:v>JAN</c:v>
                </c:pt>
                <c:pt idx="1">
                  <c:v>MAR</c:v>
                </c:pt>
                <c:pt idx="2">
                  <c:v>JUN</c:v>
                </c:pt>
                <c:pt idx="3">
                  <c:v>SET</c:v>
                </c:pt>
                <c:pt idx="4">
                  <c:v>DEZ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20</c:v>
                </c:pt>
                <c:pt idx="1">
                  <c:v>15</c:v>
                </c:pt>
                <c:pt idx="2">
                  <c:v>29</c:v>
                </c:pt>
                <c:pt idx="3">
                  <c:v>15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3B-42AE-9637-1527CEE487A8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rgbClr val="D3613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Planilha1!$A$2:$A$6</c:f>
              <c:strCache>
                <c:ptCount val="5"/>
                <c:pt idx="0">
                  <c:v>JAN</c:v>
                </c:pt>
                <c:pt idx="1">
                  <c:v>MAR</c:v>
                </c:pt>
                <c:pt idx="2">
                  <c:v>JUN</c:v>
                </c:pt>
                <c:pt idx="3">
                  <c:v>SET</c:v>
                </c:pt>
                <c:pt idx="4">
                  <c:v>DEZ</c:v>
                </c:pt>
              </c:strCache>
            </c:strRef>
          </c:cat>
          <c:val>
            <c:numRef>
              <c:f>Planilha1!$E$2:$E$6</c:f>
              <c:numCache>
                <c:formatCode>General</c:formatCode>
                <c:ptCount val="5"/>
                <c:pt idx="0">
                  <c:v>50</c:v>
                </c:pt>
                <c:pt idx="1">
                  <c:v>40</c:v>
                </c:pt>
                <c:pt idx="2">
                  <c:v>60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3B-42AE-9637-1527CEE487A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31220528"/>
        <c:axId val="731213312"/>
      </c:lineChart>
      <c:catAx>
        <c:axId val="73122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BEB3A2"/>
            </a:solidFill>
            <a:prstDash val="sysDot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282B28"/>
                </a:solidFill>
                <a:latin typeface="+mj-lt"/>
                <a:ea typeface="+mn-ea"/>
                <a:cs typeface="+mn-cs"/>
              </a:defRPr>
            </a:pPr>
            <a:endParaRPr lang="pt-BR"/>
          </a:p>
        </c:txPr>
        <c:crossAx val="731213312"/>
        <c:crosses val="autoZero"/>
        <c:auto val="1"/>
        <c:lblAlgn val="ctr"/>
        <c:lblOffset val="0"/>
        <c:noMultiLvlLbl val="0"/>
      </c:catAx>
      <c:valAx>
        <c:axId val="7312133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122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76200"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267489711934158E-2"/>
          <c:y val="0.15459611723248273"/>
          <c:w val="0.90946502057613166"/>
          <c:h val="0.7254591412562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D3613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D36135"/>
                    </a:solidFill>
                    <a:latin typeface="Franklin Gothic Heavy" panose="020B09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62</c:v>
                </c:pt>
                <c:pt idx="1">
                  <c:v>30</c:v>
                </c:pt>
                <c:pt idx="2">
                  <c:v>41</c:v>
                </c:pt>
                <c:pt idx="3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E7-4BBD-A7FF-CD7C9B2EC58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83BCA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83BCA9"/>
                    </a:solidFill>
                    <a:latin typeface="Franklin Gothic Heavy" panose="020B09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50</c:v>
                </c:pt>
                <c:pt idx="1">
                  <c:v>20</c:v>
                </c:pt>
                <c:pt idx="2">
                  <c:v>16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E7-4BBD-A7FF-CD7C9B2EC5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731220528"/>
        <c:axId val="731213312"/>
      </c:barChart>
      <c:catAx>
        <c:axId val="73122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BEB3A2"/>
            </a:solidFill>
            <a:prstDash val="sysDot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282B28"/>
                </a:solidFill>
                <a:latin typeface="+mj-lt"/>
                <a:ea typeface="+mn-ea"/>
                <a:cs typeface="+mn-cs"/>
              </a:defRPr>
            </a:pPr>
            <a:endParaRPr lang="pt-BR"/>
          </a:p>
        </c:txPr>
        <c:crossAx val="731213312"/>
        <c:crosses val="autoZero"/>
        <c:auto val="1"/>
        <c:lblAlgn val="ctr"/>
        <c:lblOffset val="0"/>
        <c:noMultiLvlLbl val="0"/>
      </c:catAx>
      <c:valAx>
        <c:axId val="7312133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122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267489711934158E-2"/>
          <c:y val="0.15459611723248273"/>
          <c:w val="0.90946502057613166"/>
          <c:h val="0.7254591412562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D3613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rgbClr val="D36135"/>
                    </a:solidFill>
                    <a:latin typeface="Franklin Gothic Heavy" panose="020B09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Planilha1!$A$2:$A$7</c:f>
              <c:numCache>
                <c:formatCode>General</c:formatCode>
                <c:ptCount val="6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</c:numCache>
            </c:numRef>
          </c:cat>
          <c:val>
            <c:numRef>
              <c:f>Planilha1!$B$2:$B$7</c:f>
              <c:numCache>
                <c:formatCode>General</c:formatCode>
                <c:ptCount val="6"/>
                <c:pt idx="0">
                  <c:v>62</c:v>
                </c:pt>
                <c:pt idx="1">
                  <c:v>30</c:v>
                </c:pt>
                <c:pt idx="2">
                  <c:v>41</c:v>
                </c:pt>
                <c:pt idx="3">
                  <c:v>53</c:v>
                </c:pt>
                <c:pt idx="4">
                  <c:v>65</c:v>
                </c:pt>
                <c:pt idx="5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9D-4490-A043-AE9C962A80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overlap val="-37"/>
        <c:axId val="731220528"/>
        <c:axId val="731213312"/>
      </c:barChart>
      <c:catAx>
        <c:axId val="73122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rgbClr val="BEB3A2"/>
            </a:solidFill>
            <a:prstDash val="sysDot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282B28"/>
                </a:solidFill>
                <a:latin typeface="+mj-lt"/>
                <a:ea typeface="+mn-ea"/>
                <a:cs typeface="+mn-cs"/>
              </a:defRPr>
            </a:pPr>
            <a:endParaRPr lang="pt-BR"/>
          </a:p>
        </c:txPr>
        <c:crossAx val="731213312"/>
        <c:crosses val="autoZero"/>
        <c:auto val="1"/>
        <c:lblAlgn val="ctr"/>
        <c:lblOffset val="0"/>
        <c:noMultiLvlLbl val="0"/>
      </c:catAx>
      <c:valAx>
        <c:axId val="7312133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1220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9D0EA-60B0-4415-9017-60B780AF0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D33DE2-DD45-4F64-BEA3-D171157B9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84839D-0A94-4614-B3D5-9A1915A64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591FB-5569-4C4A-B61F-6FE76CAE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CB0A9B-C541-464F-9F74-662DA573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42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4BAF2-BFEC-415C-A4D5-64583C57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A3CCB10-2293-470D-ABDE-B1590A760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2764B3-3BE0-4F7E-A63A-BF5EA0F0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7E11CC-C216-4CD9-BB07-6546C7AF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54FA42-D450-4568-A6EB-AD76FE7C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80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FD5F7C-93A4-4686-9B7B-7D4E31EAA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F54280-EE6E-4C4C-B574-2B2522BA1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FDFB9F-2836-4156-AFDD-DFF48519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74D562-6408-4718-97A5-2E2D57045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EE5547-C95B-4F27-9A6E-D48610A82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269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958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93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04372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6509D-C1B4-4511-85E3-7ED687486848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82446-795C-444F-8B06-D35129F633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43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A4080-8C72-469B-9761-9318B314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767B68-FE3F-4A67-9FED-3D313059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B9751B-2705-4649-ACB6-62046A3F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060ACD-238D-4CB5-A2BE-244621EC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997526-C2F2-4427-9A5A-F4C547CE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44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AB619-BC6A-400C-8205-209D0A1B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EBAF4B-7CE9-445F-BF00-03417F97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068327-A89C-484D-8C50-F0B03ADC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8A94E-1FFA-4C7F-AFDE-707EAD01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C8727A-3A79-48FC-9EAB-3ECD7CD3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67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5F596-E1C2-4F98-A1D0-06CA09C1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92484-5D42-4777-B495-01D063022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FA1B1-AC4A-47D7-A9FC-5E66A767F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7D258B-B881-4309-B86D-BA97E995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23A850-A97E-4BD7-B0EB-205D351E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BD78D2-2CA7-4187-944D-F6EB81C8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61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F1805-5C28-48CF-92DB-4C5E7A97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690D79-BC46-4FE9-8BD1-66AF1464D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DAF28F-D56B-4EBB-AD01-01CA99778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422D3AB-4995-4FF3-BD43-69A15D2D1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B03EF33-5C54-408A-86A3-157CD2752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CACEA9D-1E7C-410A-B0A2-892089FFF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D0DE26-23AB-44AB-8D83-5A537218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1B86DE-CAA2-4845-99E4-2EB98C95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40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CC20C-9BF3-4A40-A3EC-3A6F74F1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B8CEE0-CD38-44E7-B4FE-D029878B7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AA03C0-582C-4188-B177-56343254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8CAADB-E9D1-4B03-B236-B16007AA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00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41E8675-88D9-47FD-ABD2-1D2405C7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31494AB-7799-420D-99B4-4E604297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784A69-2523-4283-AA4B-DF93694A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35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7D9F3-92C7-41B2-945C-52C82EAA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8D25B4-51B4-44C1-85AD-CF83A3208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D601F7-AE1E-4B17-8062-FD33D04B4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ACAF5DD-9A26-44F5-90CC-79AC94EFB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6F8AF3-3F90-4547-BCE5-3B6C250EA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4A8768-BC5B-4D58-9034-2C5A9BB2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69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12F72-E59A-4E45-BEBA-34C8EB22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BCD6A73-E708-461F-8B7D-BD8A9335F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CC0847-3E34-46AD-8C2B-21B95B4A2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0192E6-B911-4CF3-AABF-CE37660C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6329C3-C3E8-404D-AEB0-F474F593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3EFA05-96E9-445D-B8A2-5B935E9A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75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F6EF0A2-F703-443D-AF46-D4BCD218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38C41F-CA7E-4B6D-A0A0-2825E5EAD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9F5D42-1743-4E22-AE32-5C02E6562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98E6C-6D72-4604-9F04-34606F47FD96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949775-4E51-46C2-836C-CCE1A041B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DF0E29-F1E0-4DB5-8CE5-EB1CB0B50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F3593-BDC9-4F6B-9322-F8E66C754C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20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11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41.png"/><Relationship Id="rId7" Type="http://schemas.openxmlformats.org/officeDocument/2006/relationships/chart" Target="../charts/chart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chart" Target="../charts/chart5.xml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Gc2GpA" TargetMode="External"/><Relationship Id="rId13" Type="http://schemas.openxmlformats.org/officeDocument/2006/relationships/hyperlink" Target="https://pt-br.facebook.com/soapbrasil/" TargetMode="External"/><Relationship Id="rId18" Type="http://schemas.openxmlformats.org/officeDocument/2006/relationships/hyperlink" Target="http://bit.ly/2G6WVtb" TargetMode="External"/><Relationship Id="rId3" Type="http://schemas.openxmlformats.org/officeDocument/2006/relationships/hyperlink" Target="http://soap.com.br/blog/" TargetMode="External"/><Relationship Id="rId7" Type="http://schemas.openxmlformats.org/officeDocument/2006/relationships/hyperlink" Target="http://bit.ly/2G3QeIi" TargetMode="External"/><Relationship Id="rId12" Type="http://schemas.openxmlformats.org/officeDocument/2006/relationships/hyperlink" Target="http://bit.ly/2G3Rc7o" TargetMode="External"/><Relationship Id="rId17" Type="http://schemas.openxmlformats.org/officeDocument/2006/relationships/hyperlink" Target="http://bit.ly/2G6sIKC" TargetMode="External"/><Relationship Id="rId2" Type="http://schemas.openxmlformats.org/officeDocument/2006/relationships/image" Target="../media/image77.png"/><Relationship Id="rId16" Type="http://schemas.openxmlformats.org/officeDocument/2006/relationships/hyperlink" Target="https://www.youtube.com/channel/UCtK1uu3TqOzZN5AKzKHtpf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2GiCB8n" TargetMode="External"/><Relationship Id="rId11" Type="http://schemas.openxmlformats.org/officeDocument/2006/relationships/hyperlink" Target="http://bit.ly/2G8RjhP" TargetMode="External"/><Relationship Id="rId5" Type="http://schemas.openxmlformats.org/officeDocument/2006/relationships/hyperlink" Target="http://bit.ly/2G4nzTw" TargetMode="External"/><Relationship Id="rId15" Type="http://schemas.openxmlformats.org/officeDocument/2006/relationships/hyperlink" Target="https://www.instagram.com/soapbrasil/" TargetMode="External"/><Relationship Id="rId10" Type="http://schemas.openxmlformats.org/officeDocument/2006/relationships/hyperlink" Target="http://bit.ly/2G7lvdq" TargetMode="External"/><Relationship Id="rId4" Type="http://schemas.openxmlformats.org/officeDocument/2006/relationships/hyperlink" Target="http://bit.ly/2G4nf7g" TargetMode="External"/><Relationship Id="rId9" Type="http://schemas.openxmlformats.org/officeDocument/2006/relationships/hyperlink" Target="http://bit.ly/2G59GUY" TargetMode="External"/><Relationship Id="rId14" Type="http://schemas.openxmlformats.org/officeDocument/2006/relationships/hyperlink" Target="https://br.linkedin.com/company/soap-brasi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 40">
            <a:extLst>
              <a:ext uri="{FF2B5EF4-FFF2-40B4-BE49-F238E27FC236}">
                <a16:creationId xmlns:a16="http://schemas.microsoft.com/office/drawing/2014/main" id="{8ABEE6B8-4DF2-4785-BD80-2A797E66D0C0}"/>
              </a:ext>
            </a:extLst>
          </p:cNvPr>
          <p:cNvSpPr/>
          <p:nvPr/>
        </p:nvSpPr>
        <p:spPr>
          <a:xfrm>
            <a:off x="0" y="689"/>
            <a:ext cx="12192000" cy="6856622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21" name="Grupo 41">
            <a:extLst>
              <a:ext uri="{FF2B5EF4-FFF2-40B4-BE49-F238E27FC236}">
                <a16:creationId xmlns:a16="http://schemas.microsoft.com/office/drawing/2014/main" id="{086ADB71-ADBF-4CDA-8B6E-75EEF1D454CD}"/>
              </a:ext>
            </a:extLst>
          </p:cNvPr>
          <p:cNvGrpSpPr/>
          <p:nvPr/>
        </p:nvGrpSpPr>
        <p:grpSpPr>
          <a:xfrm rot="18861866">
            <a:off x="5864219" y="1750323"/>
            <a:ext cx="463564" cy="463564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624C252-7182-423C-8946-2F97918149A5}"/>
                </a:ext>
              </a:extLst>
            </p:cNvPr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Multiplicar 43">
              <a:extLst>
                <a:ext uri="{FF2B5EF4-FFF2-40B4-BE49-F238E27FC236}">
                  <a16:creationId xmlns:a16="http://schemas.microsoft.com/office/drawing/2014/main" id="{809D2B0B-A9F1-4F87-9CAA-1D1823ACB5C9}"/>
                </a:ext>
              </a:extLst>
            </p:cNvPr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290A870-9B07-450C-AB50-CDC71C2AB01B}"/>
              </a:ext>
            </a:extLst>
          </p:cNvPr>
          <p:cNvSpPr txBox="1"/>
          <p:nvPr/>
        </p:nvSpPr>
        <p:spPr>
          <a:xfrm>
            <a:off x="3795911" y="2428961"/>
            <a:ext cx="4600178" cy="1391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33"/>
              </a:spcAft>
            </a:pPr>
            <a:r>
              <a:rPr lang="pt-BR" sz="1944" i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Este arquivo é totalmente editável, fique à vontade para alterar cores, textos e fotos.</a:t>
            </a:r>
          </a:p>
          <a:p>
            <a:pPr algn="ctr">
              <a:spcAft>
                <a:spcPts val="833"/>
              </a:spcAft>
            </a:pPr>
            <a:r>
              <a:rPr lang="pt-BR" sz="1944" i="1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Nos próximos slides oferecemos um pequeno tutorial com algumas ferramentas úteis:</a:t>
            </a:r>
          </a:p>
        </p:txBody>
      </p:sp>
    </p:spTree>
    <p:extLst>
      <p:ext uri="{BB962C8B-B14F-4D97-AF65-F5344CB8AC3E}">
        <p14:creationId xmlns:p14="http://schemas.microsoft.com/office/powerpoint/2010/main" val="232342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833E815-5A5B-4178-AA31-D8FC4A83F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" y="1563"/>
            <a:ext cx="12188976" cy="685801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D459B19-C4A4-4765-ACC4-68CCC9F302F5}"/>
              </a:ext>
            </a:extLst>
          </p:cNvPr>
          <p:cNvSpPr txBox="1"/>
          <p:nvPr/>
        </p:nvSpPr>
        <p:spPr>
          <a:xfrm>
            <a:off x="801489" y="2929202"/>
            <a:ext cx="194438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700" b="1" dirty="0">
                <a:solidFill>
                  <a:srgbClr val="282B28"/>
                </a:solidFill>
                <a:latin typeface="Calibri Light" panose="020F0302020204030204"/>
              </a:rPr>
              <a:t>Atrair</a:t>
            </a:r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id="{DC789C85-E644-43C5-AE1D-19D74E0915DB}"/>
              </a:ext>
            </a:extLst>
          </p:cNvPr>
          <p:cNvSpPr/>
          <p:nvPr/>
        </p:nvSpPr>
        <p:spPr>
          <a:xfrm>
            <a:off x="672338" y="593752"/>
            <a:ext cx="1892808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DD7C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1E329E-5007-4D7F-A8CD-BC92BF205C8F}"/>
              </a:ext>
            </a:extLst>
          </p:cNvPr>
          <p:cNvSpPr txBox="1"/>
          <p:nvPr/>
        </p:nvSpPr>
        <p:spPr>
          <a:xfrm>
            <a:off x="2125090" y="454433"/>
            <a:ext cx="63077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6200" b="1" spc="1500" dirty="0">
                <a:solidFill>
                  <a:srgbClr val="D36135"/>
                </a:solidFill>
                <a:latin typeface="Franklin Gothic Heavy" panose="020B0903020102020204" pitchFamily="34" charset="0"/>
              </a:rPr>
              <a:t>DESAFIOS</a:t>
            </a:r>
            <a:endParaRPr kumimoji="0" lang="pt-BR" sz="6200" b="1" i="0" u="none" strike="noStrike" kern="1200" cap="none" spc="1500" normalizeH="0" baseline="0" noProof="0" dirty="0">
              <a:ln>
                <a:noFill/>
              </a:ln>
              <a:solidFill>
                <a:srgbClr val="D36135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494BEBC-666E-484B-814F-08AD58936438}"/>
              </a:ext>
            </a:extLst>
          </p:cNvPr>
          <p:cNvSpPr txBox="1"/>
          <p:nvPr/>
        </p:nvSpPr>
        <p:spPr>
          <a:xfrm>
            <a:off x="419100" y="595506"/>
            <a:ext cx="179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pt-BR" sz="2200" dirty="0">
                <a:solidFill>
                  <a:srgbClr val="AD372B"/>
                </a:solidFill>
                <a:latin typeface="Calibri Light" panose="020F0302020204030204"/>
                <a:ea typeface="Verdana" panose="020B0604030504040204" pitchFamily="34" charset="0"/>
              </a:rPr>
              <a:t>PRINCIPAIS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AD372B"/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7D3141B-1BF0-41B4-97EE-2C68165BDDBF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3542F16-9E91-415A-B509-DF4E61A2B267}"/>
              </a:ext>
            </a:extLst>
          </p:cNvPr>
          <p:cNvSpPr txBox="1"/>
          <p:nvPr/>
        </p:nvSpPr>
        <p:spPr>
          <a:xfrm>
            <a:off x="618614" y="3254570"/>
            <a:ext cx="2442086" cy="150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282B28"/>
                </a:solidFill>
                <a:latin typeface="Calibri (Corpo)"/>
              </a:rPr>
              <a:t>Lorem ipsum dolor sit amet, consectetuer adipiscing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</a:t>
            </a:r>
          </a:p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Lorem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ipsum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dolor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sit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amet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,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consectetuer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adipiscing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 </a:t>
            </a:r>
          </a:p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Lorem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ipsum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dolor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sit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amet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,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consectetuer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adipiscing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 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5AA2EC9-5E59-4756-925F-65606F59234A}"/>
              </a:ext>
            </a:extLst>
          </p:cNvPr>
          <p:cNvSpPr txBox="1"/>
          <p:nvPr/>
        </p:nvSpPr>
        <p:spPr>
          <a:xfrm>
            <a:off x="3628826" y="2929202"/>
            <a:ext cx="194438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700" b="1" dirty="0">
                <a:solidFill>
                  <a:srgbClr val="282B28"/>
                </a:solidFill>
                <a:latin typeface="Calibri Light" panose="020F0302020204030204"/>
              </a:rPr>
              <a:t>Recrutar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27A5E36-2843-4B32-ADD3-E9B467D22EC7}"/>
              </a:ext>
            </a:extLst>
          </p:cNvPr>
          <p:cNvSpPr txBox="1"/>
          <p:nvPr/>
        </p:nvSpPr>
        <p:spPr>
          <a:xfrm>
            <a:off x="6463145" y="2929202"/>
            <a:ext cx="194438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700" b="1" dirty="0">
                <a:solidFill>
                  <a:srgbClr val="282B28"/>
                </a:solidFill>
                <a:latin typeface="Calibri Light" panose="020F0302020204030204"/>
              </a:rPr>
              <a:t>Integrar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8659949-9938-44AF-A14F-CFB154050875}"/>
              </a:ext>
            </a:extLst>
          </p:cNvPr>
          <p:cNvSpPr txBox="1"/>
          <p:nvPr/>
        </p:nvSpPr>
        <p:spPr>
          <a:xfrm>
            <a:off x="9270032" y="2938727"/>
            <a:ext cx="194438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700" b="1" dirty="0">
                <a:solidFill>
                  <a:srgbClr val="282B28"/>
                </a:solidFill>
                <a:latin typeface="Calibri Light" panose="020F0302020204030204"/>
              </a:rPr>
              <a:t>Manter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334AC2-F17A-4340-A59E-B6AA4CA9A9DE}"/>
              </a:ext>
            </a:extLst>
          </p:cNvPr>
          <p:cNvSpPr txBox="1"/>
          <p:nvPr/>
        </p:nvSpPr>
        <p:spPr>
          <a:xfrm>
            <a:off x="3450679" y="3254570"/>
            <a:ext cx="2579624" cy="150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282B28"/>
                </a:solidFill>
                <a:latin typeface="Calibri (Corpo)"/>
              </a:rPr>
              <a:t>Lorem ipsum dolor sit amet, consectetuer adipiscing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</a:t>
            </a:r>
          </a:p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Lorem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ipsum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dolor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sit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amet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,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consectetuer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adipiscing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 </a:t>
            </a:r>
          </a:p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Lorem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ipsum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dolor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sit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amet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,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consectetuer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adipiscing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 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B928CE9-EB03-446E-B214-BFAA5A74A2FB}"/>
              </a:ext>
            </a:extLst>
          </p:cNvPr>
          <p:cNvSpPr txBox="1"/>
          <p:nvPr/>
        </p:nvSpPr>
        <p:spPr>
          <a:xfrm>
            <a:off x="6282744" y="3254570"/>
            <a:ext cx="2579624" cy="150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282B28"/>
                </a:solidFill>
                <a:latin typeface="Calibri (Corpo)"/>
              </a:rPr>
              <a:t>Lorem ipsum dolor sit amet, consectetuer adipiscing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</a:t>
            </a:r>
          </a:p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Lorem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ipsum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dolor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sit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amet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,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consectetuer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adipiscing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 </a:t>
            </a:r>
          </a:p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Lorem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ipsum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dolor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sit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amet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,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consectetuer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adipiscing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 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5C7D39C-0825-4468-B908-1E31D8A2E6A4}"/>
              </a:ext>
            </a:extLst>
          </p:cNvPr>
          <p:cNvSpPr txBox="1"/>
          <p:nvPr/>
        </p:nvSpPr>
        <p:spPr>
          <a:xfrm>
            <a:off x="9114808" y="3254570"/>
            <a:ext cx="2579624" cy="150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rgbClr val="282B28"/>
                </a:solidFill>
                <a:latin typeface="Calibri (Corpo)"/>
              </a:rPr>
              <a:t>Lorem ipsum dolor sit amet, consectetuer adipiscing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</a:t>
            </a:r>
          </a:p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Lorem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ipsum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dolor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sit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amet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,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consectetuer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adipiscing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 </a:t>
            </a:r>
          </a:p>
          <a:p>
            <a:pPr marL="182563" indent="-182563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buFont typeface="Courier New" panose="02070309020205020404" pitchFamily="49" charset="0"/>
              <a:buChar char="o"/>
            </a:pP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Lorem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ipsum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dolor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sit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amet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,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consectetuer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adipiscing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 </a:t>
            </a:r>
            <a:r>
              <a:rPr lang="pt-BR" sz="1400" dirty="0" err="1">
                <a:solidFill>
                  <a:srgbClr val="282B28"/>
                </a:solidFill>
                <a:latin typeface="Calibri (Corpo)"/>
              </a:rPr>
              <a:t>elit</a:t>
            </a:r>
            <a:r>
              <a:rPr lang="pt-BR" sz="1400" dirty="0">
                <a:solidFill>
                  <a:srgbClr val="282B28"/>
                </a:solidFill>
                <a:latin typeface="Calibri (Corpo)"/>
              </a:rPr>
              <a:t>.  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7B572CC-F77C-4127-BCC3-557264F236FE}"/>
              </a:ext>
            </a:extLst>
          </p:cNvPr>
          <p:cNvGrpSpPr/>
          <p:nvPr/>
        </p:nvGrpSpPr>
        <p:grpSpPr>
          <a:xfrm>
            <a:off x="9417643" y="2668781"/>
            <a:ext cx="296597" cy="300108"/>
            <a:chOff x="14680223" y="4949215"/>
            <a:chExt cx="536575" cy="542925"/>
          </a:xfrm>
        </p:grpSpPr>
        <p:sp>
          <p:nvSpPr>
            <p:cNvPr id="24" name="Line 446">
              <a:extLst>
                <a:ext uri="{FF2B5EF4-FFF2-40B4-BE49-F238E27FC236}">
                  <a16:creationId xmlns:a16="http://schemas.microsoft.com/office/drawing/2014/main" id="{1FBB9005-8D01-45E5-8483-061EDFAD36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8011" y="5258777"/>
              <a:ext cx="0" cy="233363"/>
            </a:xfrm>
            <a:prstGeom prst="line">
              <a:avLst/>
            </a:prstGeom>
            <a:noFill/>
            <a:ln w="19050" cap="flat">
              <a:solidFill>
                <a:srgbClr val="D361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" name="Line 447">
              <a:extLst>
                <a:ext uri="{FF2B5EF4-FFF2-40B4-BE49-F238E27FC236}">
                  <a16:creationId xmlns:a16="http://schemas.microsoft.com/office/drawing/2014/main" id="{860F4A5F-9C32-4D9C-B452-EAC9179BE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80223" y="5258777"/>
              <a:ext cx="0" cy="233363"/>
            </a:xfrm>
            <a:prstGeom prst="line">
              <a:avLst/>
            </a:prstGeom>
            <a:noFill/>
            <a:ln w="19050" cap="flat">
              <a:solidFill>
                <a:srgbClr val="D361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" name="Freeform 448">
              <a:extLst>
                <a:ext uri="{FF2B5EF4-FFF2-40B4-BE49-F238E27FC236}">
                  <a16:creationId xmlns:a16="http://schemas.microsoft.com/office/drawing/2014/main" id="{23E88702-2334-4768-AC9C-2C7B7DCF1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3111" y="5117490"/>
              <a:ext cx="293687" cy="293688"/>
            </a:xfrm>
            <a:custGeom>
              <a:avLst/>
              <a:gdLst>
                <a:gd name="T0" fmla="*/ 0 w 92"/>
                <a:gd name="T1" fmla="*/ 56 h 91"/>
                <a:gd name="T2" fmla="*/ 0 w 92"/>
                <a:gd name="T3" fmla="*/ 76 h 91"/>
                <a:gd name="T4" fmla="*/ 92 w 92"/>
                <a:gd name="T5" fmla="*/ 72 h 91"/>
                <a:gd name="T6" fmla="*/ 57 w 92"/>
                <a:gd name="T7" fmla="*/ 42 h 91"/>
                <a:gd name="T8" fmla="*/ 84 w 92"/>
                <a:gd name="T9" fmla="*/ 0 h 91"/>
                <a:gd name="T10" fmla="*/ 24 w 92"/>
                <a:gd name="T11" fmla="*/ 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91">
                  <a:moveTo>
                    <a:pt x="0" y="56"/>
                  </a:moveTo>
                  <a:cubicBezTo>
                    <a:pt x="0" y="56"/>
                    <a:pt x="0" y="71"/>
                    <a:pt x="0" y="76"/>
                  </a:cubicBezTo>
                  <a:cubicBezTo>
                    <a:pt x="10" y="91"/>
                    <a:pt x="70" y="85"/>
                    <a:pt x="92" y="72"/>
                  </a:cubicBezTo>
                  <a:cubicBezTo>
                    <a:pt x="75" y="60"/>
                    <a:pt x="57" y="42"/>
                    <a:pt x="57" y="42"/>
                  </a:cubicBezTo>
                  <a:cubicBezTo>
                    <a:pt x="57" y="42"/>
                    <a:pt x="78" y="17"/>
                    <a:pt x="84" y="0"/>
                  </a:cubicBezTo>
                  <a:cubicBezTo>
                    <a:pt x="68" y="5"/>
                    <a:pt x="43" y="5"/>
                    <a:pt x="24" y="4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" name="Freeform 449">
              <a:extLst>
                <a:ext uri="{FF2B5EF4-FFF2-40B4-BE49-F238E27FC236}">
                  <a16:creationId xmlns:a16="http://schemas.microsoft.com/office/drawing/2014/main" id="{2223A7FA-60D6-4C7F-A5DD-493A616AD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3111" y="5090502"/>
              <a:ext cx="76200" cy="271463"/>
            </a:xfrm>
            <a:custGeom>
              <a:avLst/>
              <a:gdLst>
                <a:gd name="T0" fmla="*/ 48 w 48"/>
                <a:gd name="T1" fmla="*/ 0 h 171"/>
                <a:gd name="T2" fmla="*/ 48 w 48"/>
                <a:gd name="T3" fmla="*/ 122 h 171"/>
                <a:gd name="T4" fmla="*/ 48 w 48"/>
                <a:gd name="T5" fmla="*/ 131 h 171"/>
                <a:gd name="T6" fmla="*/ 8 w 48"/>
                <a:gd name="T7" fmla="*/ 171 h 171"/>
                <a:gd name="T8" fmla="*/ 0 w 48"/>
                <a:gd name="T9" fmla="*/ 163 h 171"/>
                <a:gd name="T10" fmla="*/ 0 w 48"/>
                <a:gd name="T11" fmla="*/ 13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71">
                  <a:moveTo>
                    <a:pt x="48" y="0"/>
                  </a:moveTo>
                  <a:lnTo>
                    <a:pt x="48" y="122"/>
                  </a:lnTo>
                  <a:lnTo>
                    <a:pt x="48" y="131"/>
                  </a:lnTo>
                  <a:lnTo>
                    <a:pt x="8" y="171"/>
                  </a:lnTo>
                  <a:lnTo>
                    <a:pt x="0" y="163"/>
                  </a:lnTo>
                  <a:lnTo>
                    <a:pt x="0" y="131"/>
                  </a:ln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" name="Freeform 450">
              <a:extLst>
                <a:ext uri="{FF2B5EF4-FFF2-40B4-BE49-F238E27FC236}">
                  <a16:creationId xmlns:a16="http://schemas.microsoft.com/office/drawing/2014/main" id="{2A282584-3FD5-46C1-82CA-C123803D1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0223" y="4987315"/>
              <a:ext cx="319087" cy="296863"/>
            </a:xfrm>
            <a:custGeom>
              <a:avLst/>
              <a:gdLst>
                <a:gd name="T0" fmla="*/ 100 w 100"/>
                <a:gd name="T1" fmla="*/ 16 h 92"/>
                <a:gd name="T2" fmla="*/ 0 w 100"/>
                <a:gd name="T3" fmla="*/ 15 h 92"/>
                <a:gd name="T4" fmla="*/ 0 w 100"/>
                <a:gd name="T5" fmla="*/ 92 h 92"/>
                <a:gd name="T6" fmla="*/ 96 w 100"/>
                <a:gd name="T7" fmla="*/ 92 h 92"/>
                <a:gd name="T8" fmla="*/ 100 w 100"/>
                <a:gd name="T9" fmla="*/ 92 h 92"/>
                <a:gd name="T10" fmla="*/ 100 w 100"/>
                <a:gd name="T11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92">
                  <a:moveTo>
                    <a:pt x="100" y="16"/>
                  </a:moveTo>
                  <a:cubicBezTo>
                    <a:pt x="80" y="1"/>
                    <a:pt x="16" y="0"/>
                    <a:pt x="0" y="15"/>
                  </a:cubicBezTo>
                  <a:cubicBezTo>
                    <a:pt x="0" y="35"/>
                    <a:pt x="0" y="70"/>
                    <a:pt x="0" y="92"/>
                  </a:cubicBezTo>
                  <a:cubicBezTo>
                    <a:pt x="22" y="82"/>
                    <a:pt x="65" y="79"/>
                    <a:pt x="96" y="92"/>
                  </a:cubicBezTo>
                  <a:cubicBezTo>
                    <a:pt x="100" y="92"/>
                    <a:pt x="100" y="92"/>
                    <a:pt x="100" y="92"/>
                  </a:cubicBezTo>
                  <a:lnTo>
                    <a:pt x="100" y="16"/>
                  </a:lnTo>
                  <a:close/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" name="Freeform 451">
              <a:extLst>
                <a:ext uri="{FF2B5EF4-FFF2-40B4-BE49-F238E27FC236}">
                  <a16:creationId xmlns:a16="http://schemas.microsoft.com/office/drawing/2014/main" id="{A09C39F7-80D5-4DA2-B613-07899DFA2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0223" y="4949215"/>
              <a:ext cx="77787" cy="90488"/>
            </a:xfrm>
            <a:custGeom>
              <a:avLst/>
              <a:gdLst>
                <a:gd name="T0" fmla="*/ 0 w 24"/>
                <a:gd name="T1" fmla="*/ 28 h 28"/>
                <a:gd name="T2" fmla="*/ 0 w 24"/>
                <a:gd name="T3" fmla="*/ 12 h 28"/>
                <a:gd name="T4" fmla="*/ 12 w 24"/>
                <a:gd name="T5" fmla="*/ 0 h 28"/>
                <a:gd name="T6" fmla="*/ 24 w 24"/>
                <a:gd name="T7" fmla="*/ 12 h 28"/>
                <a:gd name="T8" fmla="*/ 24 w 24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0" y="2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6"/>
                    <a:pt x="24" y="16"/>
                    <a:pt x="24" y="16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35A53A7E-1393-4863-9774-840A131BDB10}"/>
              </a:ext>
            </a:extLst>
          </p:cNvPr>
          <p:cNvGrpSpPr/>
          <p:nvPr/>
        </p:nvGrpSpPr>
        <p:grpSpPr>
          <a:xfrm>
            <a:off x="3755988" y="2646844"/>
            <a:ext cx="307126" cy="322045"/>
            <a:chOff x="15630963" y="1773292"/>
            <a:chExt cx="555625" cy="582613"/>
          </a:xfrm>
        </p:grpSpPr>
        <p:sp>
          <p:nvSpPr>
            <p:cNvPr id="31" name="Freeform 660">
              <a:extLst>
                <a:ext uri="{FF2B5EF4-FFF2-40B4-BE49-F238E27FC236}">
                  <a16:creationId xmlns:a16="http://schemas.microsoft.com/office/drawing/2014/main" id="{6A9C8DB2-418A-43BA-B1E1-188144E07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0963" y="1773292"/>
              <a:ext cx="555625" cy="427038"/>
            </a:xfrm>
            <a:custGeom>
              <a:avLst/>
              <a:gdLst>
                <a:gd name="T0" fmla="*/ 6 w 174"/>
                <a:gd name="T1" fmla="*/ 118 h 132"/>
                <a:gd name="T2" fmla="*/ 14 w 174"/>
                <a:gd name="T3" fmla="*/ 132 h 132"/>
                <a:gd name="T4" fmla="*/ 21 w 174"/>
                <a:gd name="T5" fmla="*/ 128 h 132"/>
                <a:gd name="T6" fmla="*/ 23 w 174"/>
                <a:gd name="T7" fmla="*/ 123 h 132"/>
                <a:gd name="T8" fmla="*/ 127 w 174"/>
                <a:gd name="T9" fmla="*/ 63 h 132"/>
                <a:gd name="T10" fmla="*/ 154 w 174"/>
                <a:gd name="T11" fmla="*/ 70 h 132"/>
                <a:gd name="T12" fmla="*/ 170 w 174"/>
                <a:gd name="T13" fmla="*/ 74 h 132"/>
                <a:gd name="T14" fmla="*/ 174 w 174"/>
                <a:gd name="T15" fmla="*/ 72 h 132"/>
                <a:gd name="T16" fmla="*/ 132 w 174"/>
                <a:gd name="T17" fmla="*/ 0 h 132"/>
                <a:gd name="T18" fmla="*/ 128 w 174"/>
                <a:gd name="T19" fmla="*/ 2 h 132"/>
                <a:gd name="T20" fmla="*/ 124 w 174"/>
                <a:gd name="T21" fmla="*/ 18 h 132"/>
                <a:gd name="T22" fmla="*/ 117 w 174"/>
                <a:gd name="T23" fmla="*/ 45 h 132"/>
                <a:gd name="T24" fmla="*/ 13 w 174"/>
                <a:gd name="T25" fmla="*/ 105 h 132"/>
                <a:gd name="T26" fmla="*/ 7 w 174"/>
                <a:gd name="T27" fmla="*/ 104 h 132"/>
                <a:gd name="T28" fmla="*/ 0 w 174"/>
                <a:gd name="T29" fmla="*/ 108 h 132"/>
                <a:gd name="T30" fmla="*/ 6 w 174"/>
                <a:gd name="T31" fmla="*/ 11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132">
                  <a:moveTo>
                    <a:pt x="6" y="118"/>
                  </a:moveTo>
                  <a:cubicBezTo>
                    <a:pt x="14" y="132"/>
                    <a:pt x="14" y="132"/>
                    <a:pt x="14" y="132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3" y="123"/>
                    <a:pt x="120" y="67"/>
                    <a:pt x="127" y="63"/>
                  </a:cubicBezTo>
                  <a:cubicBezTo>
                    <a:pt x="136" y="57"/>
                    <a:pt x="143" y="63"/>
                    <a:pt x="154" y="70"/>
                  </a:cubicBezTo>
                  <a:cubicBezTo>
                    <a:pt x="165" y="77"/>
                    <a:pt x="165" y="78"/>
                    <a:pt x="170" y="74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3" y="5"/>
                    <a:pt x="123" y="5"/>
                    <a:pt x="124" y="18"/>
                  </a:cubicBezTo>
                  <a:cubicBezTo>
                    <a:pt x="124" y="31"/>
                    <a:pt x="126" y="40"/>
                    <a:pt x="117" y="45"/>
                  </a:cubicBezTo>
                  <a:cubicBezTo>
                    <a:pt x="110" y="49"/>
                    <a:pt x="13" y="105"/>
                    <a:pt x="13" y="10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6" y="118"/>
                    <a:pt x="6" y="118"/>
                    <a:pt x="6" y="118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" name="Freeform 661">
              <a:extLst>
                <a:ext uri="{FF2B5EF4-FFF2-40B4-BE49-F238E27FC236}">
                  <a16:creationId xmlns:a16="http://schemas.microsoft.com/office/drawing/2014/main" id="{64C69479-FB7D-4C77-ACC7-6AA9A76E7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6876" y="1990780"/>
              <a:ext cx="88900" cy="76200"/>
            </a:xfrm>
            <a:custGeom>
              <a:avLst/>
              <a:gdLst>
                <a:gd name="T0" fmla="*/ 0 w 28"/>
                <a:gd name="T1" fmla="*/ 12 h 24"/>
                <a:gd name="T2" fmla="*/ 4 w 28"/>
                <a:gd name="T3" fmla="*/ 19 h 24"/>
                <a:gd name="T4" fmla="*/ 18 w 28"/>
                <a:gd name="T5" fmla="*/ 20 h 24"/>
                <a:gd name="T6" fmla="*/ 25 w 28"/>
                <a:gd name="T7" fmla="*/ 7 h 24"/>
                <a:gd name="T8" fmla="*/ 21 w 2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4">
                  <a:moveTo>
                    <a:pt x="0" y="12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7" y="24"/>
                    <a:pt x="13" y="23"/>
                    <a:pt x="18" y="20"/>
                  </a:cubicBezTo>
                  <a:cubicBezTo>
                    <a:pt x="24" y="16"/>
                    <a:pt x="28" y="12"/>
                    <a:pt x="25" y="7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" name="Freeform 662">
              <a:extLst>
                <a:ext uri="{FF2B5EF4-FFF2-40B4-BE49-F238E27FC236}">
                  <a16:creationId xmlns:a16="http://schemas.microsoft.com/office/drawing/2014/main" id="{62ADBE0E-B9D5-444C-876E-B0A8AAB8B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8438" y="2106667"/>
              <a:ext cx="87312" cy="77788"/>
            </a:xfrm>
            <a:custGeom>
              <a:avLst/>
              <a:gdLst>
                <a:gd name="T0" fmla="*/ 0 w 27"/>
                <a:gd name="T1" fmla="*/ 12 h 24"/>
                <a:gd name="T2" fmla="*/ 4 w 27"/>
                <a:gd name="T3" fmla="*/ 19 h 24"/>
                <a:gd name="T4" fmla="*/ 18 w 27"/>
                <a:gd name="T5" fmla="*/ 20 h 24"/>
                <a:gd name="T6" fmla="*/ 24 w 27"/>
                <a:gd name="T7" fmla="*/ 7 h 24"/>
                <a:gd name="T8" fmla="*/ 20 w 2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0" y="12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6" y="24"/>
                    <a:pt x="12" y="23"/>
                    <a:pt x="18" y="20"/>
                  </a:cubicBezTo>
                  <a:cubicBezTo>
                    <a:pt x="24" y="16"/>
                    <a:pt x="27" y="12"/>
                    <a:pt x="24" y="7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" name="Freeform 663">
              <a:extLst>
                <a:ext uri="{FF2B5EF4-FFF2-40B4-BE49-F238E27FC236}">
                  <a16:creationId xmlns:a16="http://schemas.microsoft.com/office/drawing/2014/main" id="{1563E0FF-FEB8-4605-87C4-14CD34AAB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8763" y="2057455"/>
              <a:ext cx="179387" cy="298450"/>
            </a:xfrm>
            <a:custGeom>
              <a:avLst/>
              <a:gdLst>
                <a:gd name="T0" fmla="*/ 0 w 56"/>
                <a:gd name="T1" fmla="*/ 32 h 92"/>
                <a:gd name="T2" fmla="*/ 0 w 56"/>
                <a:gd name="T3" fmla="*/ 92 h 92"/>
                <a:gd name="T4" fmla="*/ 4 w 56"/>
                <a:gd name="T5" fmla="*/ 92 h 92"/>
                <a:gd name="T6" fmla="*/ 32 w 56"/>
                <a:gd name="T7" fmla="*/ 64 h 92"/>
                <a:gd name="T8" fmla="*/ 52 w 56"/>
                <a:gd name="T9" fmla="*/ 84 h 92"/>
                <a:gd name="T10" fmla="*/ 56 w 56"/>
                <a:gd name="T11" fmla="*/ 84 h 92"/>
                <a:gd name="T12" fmla="*/ 56 w 56"/>
                <a:gd name="T13" fmla="*/ 0 h 92"/>
                <a:gd name="T14" fmla="*/ 22 w 56"/>
                <a:gd name="T15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92">
                  <a:moveTo>
                    <a:pt x="0" y="32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25" y="24"/>
                    <a:pt x="22" y="40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" name="Line 664">
              <a:extLst>
                <a:ext uri="{FF2B5EF4-FFF2-40B4-BE49-F238E27FC236}">
                  <a16:creationId xmlns:a16="http://schemas.microsoft.com/office/drawing/2014/main" id="{3727B615-8C01-41FA-BCCE-20D7D5B535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23051" y="2147942"/>
              <a:ext cx="76200" cy="0"/>
            </a:xfrm>
            <a:prstGeom prst="line">
              <a:avLst/>
            </a:pr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7616CA4-ECF4-4AB2-9E31-2594B90C5D1C}"/>
              </a:ext>
            </a:extLst>
          </p:cNvPr>
          <p:cNvGrpSpPr/>
          <p:nvPr/>
        </p:nvGrpSpPr>
        <p:grpSpPr>
          <a:xfrm>
            <a:off x="864040" y="2677555"/>
            <a:ext cx="307129" cy="291334"/>
            <a:chOff x="7160461" y="2875631"/>
            <a:chExt cx="555625" cy="527050"/>
          </a:xfrm>
        </p:grpSpPr>
        <p:sp>
          <p:nvSpPr>
            <p:cNvPr id="37" name="Freeform 200">
              <a:extLst>
                <a:ext uri="{FF2B5EF4-FFF2-40B4-BE49-F238E27FC236}">
                  <a16:creationId xmlns:a16="http://schemas.microsoft.com/office/drawing/2014/main" id="{2D2D8BFB-DEC2-40C5-9D41-096F28170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0461" y="2875631"/>
              <a:ext cx="555625" cy="527050"/>
            </a:xfrm>
            <a:custGeom>
              <a:avLst/>
              <a:gdLst>
                <a:gd name="T0" fmla="*/ 36 w 174"/>
                <a:gd name="T1" fmla="*/ 123 h 163"/>
                <a:gd name="T2" fmla="*/ 27 w 174"/>
                <a:gd name="T3" fmla="*/ 155 h 163"/>
                <a:gd name="T4" fmla="*/ 31 w 174"/>
                <a:gd name="T5" fmla="*/ 160 h 163"/>
                <a:gd name="T6" fmla="*/ 71 w 174"/>
                <a:gd name="T7" fmla="*/ 134 h 163"/>
                <a:gd name="T8" fmla="*/ 87 w 174"/>
                <a:gd name="T9" fmla="*/ 135 h 163"/>
                <a:gd name="T10" fmla="*/ 174 w 174"/>
                <a:gd name="T11" fmla="*/ 68 h 163"/>
                <a:gd name="T12" fmla="*/ 87 w 174"/>
                <a:gd name="T13" fmla="*/ 0 h 163"/>
                <a:gd name="T14" fmla="*/ 0 w 174"/>
                <a:gd name="T15" fmla="*/ 68 h 163"/>
                <a:gd name="T16" fmla="*/ 36 w 174"/>
                <a:gd name="T17" fmla="*/ 12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63">
                  <a:moveTo>
                    <a:pt x="36" y="123"/>
                  </a:moveTo>
                  <a:cubicBezTo>
                    <a:pt x="35" y="132"/>
                    <a:pt x="32" y="143"/>
                    <a:pt x="27" y="155"/>
                  </a:cubicBezTo>
                  <a:cubicBezTo>
                    <a:pt x="23" y="161"/>
                    <a:pt x="25" y="163"/>
                    <a:pt x="31" y="160"/>
                  </a:cubicBezTo>
                  <a:cubicBezTo>
                    <a:pt x="49" y="151"/>
                    <a:pt x="61" y="142"/>
                    <a:pt x="71" y="134"/>
                  </a:cubicBezTo>
                  <a:cubicBezTo>
                    <a:pt x="76" y="135"/>
                    <a:pt x="81" y="135"/>
                    <a:pt x="87" y="135"/>
                  </a:cubicBezTo>
                  <a:cubicBezTo>
                    <a:pt x="135" y="135"/>
                    <a:pt x="174" y="105"/>
                    <a:pt x="174" y="68"/>
                  </a:cubicBezTo>
                  <a:cubicBezTo>
                    <a:pt x="174" y="31"/>
                    <a:pt x="135" y="0"/>
                    <a:pt x="87" y="0"/>
                  </a:cubicBezTo>
                  <a:cubicBezTo>
                    <a:pt x="39" y="0"/>
                    <a:pt x="0" y="31"/>
                    <a:pt x="0" y="68"/>
                  </a:cubicBezTo>
                  <a:cubicBezTo>
                    <a:pt x="0" y="90"/>
                    <a:pt x="14" y="110"/>
                    <a:pt x="36" y="123"/>
                  </a:cubicBezTo>
                  <a:close/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Freeform 201">
              <a:extLst>
                <a:ext uri="{FF2B5EF4-FFF2-40B4-BE49-F238E27FC236}">
                  <a16:creationId xmlns:a16="http://schemas.microsoft.com/office/drawing/2014/main" id="{A25E22F9-2D5A-454D-8713-CDDEC72E7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086" y="3096293"/>
              <a:ext cx="204788" cy="103188"/>
            </a:xfrm>
            <a:custGeom>
              <a:avLst/>
              <a:gdLst>
                <a:gd name="T0" fmla="*/ 5 w 64"/>
                <a:gd name="T1" fmla="*/ 0 h 32"/>
                <a:gd name="T2" fmla="*/ 1 w 64"/>
                <a:gd name="T3" fmla="*/ 5 h 32"/>
                <a:gd name="T4" fmla="*/ 32 w 64"/>
                <a:gd name="T5" fmla="*/ 32 h 32"/>
                <a:gd name="T6" fmla="*/ 63 w 64"/>
                <a:gd name="T7" fmla="*/ 5 h 32"/>
                <a:gd name="T8" fmla="*/ 59 w 64"/>
                <a:gd name="T9" fmla="*/ 0 h 32"/>
                <a:gd name="T10" fmla="*/ 5 w 6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2">
                  <a:moveTo>
                    <a:pt x="5" y="0"/>
                  </a:moveTo>
                  <a:cubicBezTo>
                    <a:pt x="3" y="0"/>
                    <a:pt x="0" y="2"/>
                    <a:pt x="1" y="5"/>
                  </a:cubicBezTo>
                  <a:cubicBezTo>
                    <a:pt x="3" y="20"/>
                    <a:pt x="16" y="32"/>
                    <a:pt x="32" y="32"/>
                  </a:cubicBezTo>
                  <a:cubicBezTo>
                    <a:pt x="48" y="32"/>
                    <a:pt x="61" y="20"/>
                    <a:pt x="63" y="5"/>
                  </a:cubicBezTo>
                  <a:cubicBezTo>
                    <a:pt x="64" y="2"/>
                    <a:pt x="61" y="0"/>
                    <a:pt x="59" y="0"/>
                  </a:cubicBezTo>
                  <a:lnTo>
                    <a:pt x="5" y="0"/>
                  </a:lnTo>
                  <a:close/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9" name="Freeform 202">
              <a:extLst>
                <a:ext uri="{FF2B5EF4-FFF2-40B4-BE49-F238E27FC236}">
                  <a16:creationId xmlns:a16="http://schemas.microsoft.com/office/drawing/2014/main" id="{C32D78A4-5F91-4BB4-B5DB-F26378551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086" y="2996281"/>
              <a:ext cx="65088" cy="34925"/>
            </a:xfrm>
            <a:custGeom>
              <a:avLst/>
              <a:gdLst>
                <a:gd name="T0" fmla="*/ 20 w 20"/>
                <a:gd name="T1" fmla="*/ 11 h 11"/>
                <a:gd name="T2" fmla="*/ 0 w 20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11">
                  <a:moveTo>
                    <a:pt x="20" y="11"/>
                  </a:moveTo>
                  <a:cubicBezTo>
                    <a:pt x="14" y="0"/>
                    <a:pt x="6" y="0"/>
                    <a:pt x="0" y="11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0" name="Freeform 203">
              <a:extLst>
                <a:ext uri="{FF2B5EF4-FFF2-40B4-BE49-F238E27FC236}">
                  <a16:creationId xmlns:a16="http://schemas.microsoft.com/office/drawing/2014/main" id="{1AC6279B-6F51-4066-A7CE-2FCC879C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374" y="2996281"/>
              <a:ext cx="63500" cy="34925"/>
            </a:xfrm>
            <a:custGeom>
              <a:avLst/>
              <a:gdLst>
                <a:gd name="T0" fmla="*/ 20 w 20"/>
                <a:gd name="T1" fmla="*/ 11 h 11"/>
                <a:gd name="T2" fmla="*/ 0 w 20"/>
                <a:gd name="T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11">
                  <a:moveTo>
                    <a:pt x="20" y="11"/>
                  </a:moveTo>
                  <a:cubicBezTo>
                    <a:pt x="14" y="0"/>
                    <a:pt x="6" y="0"/>
                    <a:pt x="0" y="11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3C67E68-F23A-4981-B1E3-51E9D0A1D5F5}"/>
              </a:ext>
            </a:extLst>
          </p:cNvPr>
          <p:cNvGrpSpPr/>
          <p:nvPr/>
        </p:nvGrpSpPr>
        <p:grpSpPr>
          <a:xfrm>
            <a:off x="6539705" y="2660006"/>
            <a:ext cx="325555" cy="308883"/>
            <a:chOff x="8165349" y="3897981"/>
            <a:chExt cx="588962" cy="558800"/>
          </a:xfrm>
        </p:grpSpPr>
        <p:sp>
          <p:nvSpPr>
            <p:cNvPr id="42" name="Freeform 230">
              <a:extLst>
                <a:ext uri="{FF2B5EF4-FFF2-40B4-BE49-F238E27FC236}">
                  <a16:creationId xmlns:a16="http://schemas.microsoft.com/office/drawing/2014/main" id="{9F604FA5-4C8E-4707-992F-63A12EA7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349" y="3986881"/>
              <a:ext cx="333375" cy="373063"/>
            </a:xfrm>
            <a:custGeom>
              <a:avLst/>
              <a:gdLst>
                <a:gd name="T0" fmla="*/ 12 w 104"/>
                <a:gd name="T1" fmla="*/ 0 h 115"/>
                <a:gd name="T2" fmla="*/ 92 w 104"/>
                <a:gd name="T3" fmla="*/ 0 h 115"/>
                <a:gd name="T4" fmla="*/ 104 w 104"/>
                <a:gd name="T5" fmla="*/ 12 h 115"/>
                <a:gd name="T6" fmla="*/ 104 w 104"/>
                <a:gd name="T7" fmla="*/ 80 h 115"/>
                <a:gd name="T8" fmla="*/ 92 w 104"/>
                <a:gd name="T9" fmla="*/ 92 h 115"/>
                <a:gd name="T10" fmla="*/ 43 w 104"/>
                <a:gd name="T11" fmla="*/ 92 h 115"/>
                <a:gd name="T12" fmla="*/ 23 w 104"/>
                <a:gd name="T13" fmla="*/ 113 h 115"/>
                <a:gd name="T14" fmla="*/ 16 w 104"/>
                <a:gd name="T15" fmla="*/ 110 h 115"/>
                <a:gd name="T16" fmla="*/ 16 w 104"/>
                <a:gd name="T17" fmla="*/ 92 h 115"/>
                <a:gd name="T18" fmla="*/ 12 w 104"/>
                <a:gd name="T19" fmla="*/ 92 h 115"/>
                <a:gd name="T20" fmla="*/ 0 w 104"/>
                <a:gd name="T21" fmla="*/ 80 h 115"/>
                <a:gd name="T22" fmla="*/ 0 w 104"/>
                <a:gd name="T23" fmla="*/ 12 h 115"/>
                <a:gd name="T24" fmla="*/ 12 w 104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15">
                  <a:moveTo>
                    <a:pt x="1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9" y="0"/>
                    <a:pt x="104" y="5"/>
                    <a:pt x="104" y="12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4" y="87"/>
                    <a:pt x="99" y="92"/>
                    <a:pt x="92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0" y="115"/>
                    <a:pt x="16" y="114"/>
                    <a:pt x="16" y="11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5" y="92"/>
                    <a:pt x="0" y="87"/>
                    <a:pt x="0" y="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3" name="Freeform 231">
              <a:extLst>
                <a:ext uri="{FF2B5EF4-FFF2-40B4-BE49-F238E27FC236}">
                  <a16:creationId xmlns:a16="http://schemas.microsoft.com/office/drawing/2014/main" id="{6DC5E5D4-4A8F-4926-B5FF-6A70600FD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4013868"/>
              <a:ext cx="179388" cy="180975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44 h 56"/>
                <a:gd name="T4" fmla="*/ 12 w 56"/>
                <a:gd name="T5" fmla="*/ 56 h 56"/>
                <a:gd name="T6" fmla="*/ 56 w 56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5" y="56"/>
                    <a:pt x="12" y="56"/>
                  </a:cubicBezTo>
                  <a:cubicBezTo>
                    <a:pt x="56" y="56"/>
                    <a:pt x="56" y="56"/>
                    <a:pt x="56" y="56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4" name="Freeform 232">
              <a:extLst>
                <a:ext uri="{FF2B5EF4-FFF2-40B4-BE49-F238E27FC236}">
                  <a16:creationId xmlns:a16="http://schemas.microsoft.com/office/drawing/2014/main" id="{30BBD93D-B036-42B1-AD15-77AE1F6FB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3897981"/>
              <a:ext cx="395288" cy="179388"/>
            </a:xfrm>
            <a:custGeom>
              <a:avLst/>
              <a:gdLst>
                <a:gd name="T0" fmla="*/ 124 w 124"/>
                <a:gd name="T1" fmla="*/ 56 h 56"/>
                <a:gd name="T2" fmla="*/ 124 w 124"/>
                <a:gd name="T3" fmla="*/ 12 h 56"/>
                <a:gd name="T4" fmla="*/ 112 w 124"/>
                <a:gd name="T5" fmla="*/ 0 h 56"/>
                <a:gd name="T6" fmla="*/ 12 w 124"/>
                <a:gd name="T7" fmla="*/ 0 h 56"/>
                <a:gd name="T8" fmla="*/ 0 w 124"/>
                <a:gd name="T9" fmla="*/ 12 h 56"/>
                <a:gd name="T10" fmla="*/ 0 w 124"/>
                <a:gd name="T1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56">
                  <a:moveTo>
                    <a:pt x="124" y="56"/>
                  </a:moveTo>
                  <a:cubicBezTo>
                    <a:pt x="124" y="12"/>
                    <a:pt x="124" y="12"/>
                    <a:pt x="124" y="12"/>
                  </a:cubicBezTo>
                  <a:cubicBezTo>
                    <a:pt x="124" y="5"/>
                    <a:pt x="119" y="0"/>
                    <a:pt x="1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Freeform 233">
              <a:extLst>
                <a:ext uri="{FF2B5EF4-FFF2-40B4-BE49-F238E27FC236}">
                  <a16:creationId xmlns:a16="http://schemas.microsoft.com/office/drawing/2014/main" id="{A02E6BA9-EE4C-462D-805D-5AB3E0A26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8724" y="4104356"/>
              <a:ext cx="190500" cy="168275"/>
            </a:xfrm>
            <a:custGeom>
              <a:avLst/>
              <a:gdLst>
                <a:gd name="T0" fmla="*/ 0 w 60"/>
                <a:gd name="T1" fmla="*/ 28 h 52"/>
                <a:gd name="T2" fmla="*/ 12 w 60"/>
                <a:gd name="T3" fmla="*/ 28 h 52"/>
                <a:gd name="T4" fmla="*/ 33 w 60"/>
                <a:gd name="T5" fmla="*/ 49 h 52"/>
                <a:gd name="T6" fmla="*/ 40 w 60"/>
                <a:gd name="T7" fmla="*/ 46 h 52"/>
                <a:gd name="T8" fmla="*/ 40 w 60"/>
                <a:gd name="T9" fmla="*/ 28 h 52"/>
                <a:gd name="T10" fmla="*/ 48 w 60"/>
                <a:gd name="T11" fmla="*/ 28 h 52"/>
                <a:gd name="T12" fmla="*/ 60 w 60"/>
                <a:gd name="T13" fmla="*/ 16 h 52"/>
                <a:gd name="T14" fmla="*/ 60 w 6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52">
                  <a:moveTo>
                    <a:pt x="0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52"/>
                    <a:pt x="40" y="50"/>
                    <a:pt x="40" y="4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5" y="28"/>
                    <a:pt x="60" y="23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234">
              <a:extLst>
                <a:ext uri="{FF2B5EF4-FFF2-40B4-BE49-F238E27FC236}">
                  <a16:creationId xmlns:a16="http://schemas.microsoft.com/office/drawing/2014/main" id="{60F0C49E-7940-4AAD-8294-BADD9BBEF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384175" cy="379413"/>
            </a:xfrm>
            <a:custGeom>
              <a:avLst/>
              <a:gdLst>
                <a:gd name="T0" fmla="*/ 0 w 120"/>
                <a:gd name="T1" fmla="*/ 64 h 117"/>
                <a:gd name="T2" fmla="*/ 0 w 120"/>
                <a:gd name="T3" fmla="*/ 80 h 117"/>
                <a:gd name="T4" fmla="*/ 12 w 120"/>
                <a:gd name="T5" fmla="*/ 92 h 117"/>
                <a:gd name="T6" fmla="*/ 57 w 120"/>
                <a:gd name="T7" fmla="*/ 92 h 117"/>
                <a:gd name="T8" fmla="*/ 85 w 120"/>
                <a:gd name="T9" fmla="*/ 115 h 117"/>
                <a:gd name="T10" fmla="*/ 92 w 120"/>
                <a:gd name="T11" fmla="*/ 112 h 117"/>
                <a:gd name="T12" fmla="*/ 92 w 120"/>
                <a:gd name="T13" fmla="*/ 92 h 117"/>
                <a:gd name="T14" fmla="*/ 108 w 120"/>
                <a:gd name="T15" fmla="*/ 92 h 117"/>
                <a:gd name="T16" fmla="*/ 120 w 120"/>
                <a:gd name="T17" fmla="*/ 80 h 117"/>
                <a:gd name="T18" fmla="*/ 120 w 120"/>
                <a:gd name="T19" fmla="*/ 12 h 117"/>
                <a:gd name="T20" fmla="*/ 108 w 120"/>
                <a:gd name="T21" fmla="*/ 0 h 117"/>
                <a:gd name="T22" fmla="*/ 40 w 120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117">
                  <a:moveTo>
                    <a:pt x="0" y="64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7"/>
                    <a:pt x="5" y="92"/>
                    <a:pt x="12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8" y="117"/>
                    <a:pt x="92" y="115"/>
                    <a:pt x="92" y="11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15" y="92"/>
                    <a:pt x="120" y="87"/>
                    <a:pt x="120" y="80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Line 235">
              <a:extLst>
                <a:ext uri="{FF2B5EF4-FFF2-40B4-BE49-F238E27FC236}">
                  <a16:creationId xmlns:a16="http://schemas.microsoft.com/office/drawing/2014/main" id="{58FFC7D1-FD8D-4434-94E5-DDE2F081F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0136" y="4194843"/>
              <a:ext cx="0" cy="63500"/>
            </a:xfrm>
            <a:prstGeom prst="line">
              <a:avLst/>
            </a:pr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236">
              <a:extLst>
                <a:ext uri="{FF2B5EF4-FFF2-40B4-BE49-F238E27FC236}">
                  <a16:creationId xmlns:a16="http://schemas.microsoft.com/office/drawing/2014/main" id="{4535C081-0858-4788-91DE-C6BA9F4B4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103188" cy="90488"/>
            </a:xfrm>
            <a:custGeom>
              <a:avLst/>
              <a:gdLst>
                <a:gd name="T0" fmla="*/ 32 w 32"/>
                <a:gd name="T1" fmla="*/ 0 h 28"/>
                <a:gd name="T2" fmla="*/ 12 w 32"/>
                <a:gd name="T3" fmla="*/ 0 h 28"/>
                <a:gd name="T4" fmla="*/ 0 w 32"/>
                <a:gd name="T5" fmla="*/ 12 h 28"/>
                <a:gd name="T6" fmla="*/ 0 w 3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1905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5ED67FF9-2584-42FC-933D-B852C01F1604}"/>
              </a:ext>
            </a:extLst>
          </p:cNvPr>
          <p:cNvCxnSpPr>
            <a:cxnSpLocks/>
          </p:cNvCxnSpPr>
          <p:nvPr/>
        </p:nvCxnSpPr>
        <p:spPr>
          <a:xfrm flipH="1">
            <a:off x="8324850" y="1526273"/>
            <a:ext cx="2522620" cy="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03D98CFC-4C4C-4BA9-B48F-827D580A9746}"/>
              </a:ext>
            </a:extLst>
          </p:cNvPr>
          <p:cNvCxnSpPr>
            <a:cxnSpLocks/>
          </p:cNvCxnSpPr>
          <p:nvPr/>
        </p:nvCxnSpPr>
        <p:spPr>
          <a:xfrm flipH="1">
            <a:off x="4306664" y="6107354"/>
            <a:ext cx="7856761" cy="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A1CCDBDB-CFF0-4EFA-9B35-384C8EB84F17}"/>
              </a:ext>
            </a:extLst>
          </p:cNvPr>
          <p:cNvCxnSpPr>
            <a:cxnSpLocks/>
          </p:cNvCxnSpPr>
          <p:nvPr/>
        </p:nvCxnSpPr>
        <p:spPr>
          <a:xfrm flipH="1">
            <a:off x="333375" y="6107354"/>
            <a:ext cx="418590" cy="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1F500502-9132-4247-AA2F-F2709D85F8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6625" y="524318"/>
            <a:ext cx="676276" cy="600075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A62FABC1-34B6-47C9-98DC-DDA365C8E9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6125" y="1105344"/>
            <a:ext cx="1285875" cy="1998121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8C5D369-C38E-4169-93E3-9133497E31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9375" y="1057719"/>
            <a:ext cx="1857376" cy="100965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18204CB6-20F7-4B29-BE8E-F3BE63BA65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8050" y="4726252"/>
            <a:ext cx="762000" cy="762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8B96AC64-6757-420A-A3BD-A27E77324A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489" y="5671896"/>
            <a:ext cx="3475236" cy="11800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B54D96-0CD1-4C6F-95CB-A5C43FD01FB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3676" y="6048178"/>
            <a:ext cx="2579624" cy="824021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338C0034-D062-4B04-91A1-DBE0A128A32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7608" y="449705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2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723353-99EF-44A4-B02F-DA928C0E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" y="2616"/>
            <a:ext cx="12188976" cy="6858014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4832FE60-FEE9-43CA-808B-1F50D94F5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601960" y="16074"/>
            <a:ext cx="4862471" cy="470025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7D3141B-1BF0-41B4-97EE-2C68165BDDBF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4E08272-1D9B-4394-B137-E0F84C68DBFB}"/>
              </a:ext>
            </a:extLst>
          </p:cNvPr>
          <p:cNvSpPr txBox="1"/>
          <p:nvPr/>
        </p:nvSpPr>
        <p:spPr>
          <a:xfrm>
            <a:off x="586517" y="3958748"/>
            <a:ext cx="25443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700" dirty="0">
                <a:solidFill>
                  <a:srgbClr val="AD372B"/>
                </a:solidFill>
              </a:rPr>
              <a:t>Estratégia: </a:t>
            </a:r>
            <a:endParaRPr kumimoji="0" lang="pt-BR" sz="1700" b="0" i="0" u="none" strike="noStrike" kern="1200" cap="none" spc="0" normalizeH="0" baseline="0" noProof="0" dirty="0">
              <a:ln>
                <a:noFill/>
              </a:ln>
              <a:solidFill>
                <a:srgbClr val="AD372B"/>
              </a:solidFill>
              <a:effectLst/>
              <a:uLnTx/>
              <a:uFillTx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80171A6-D931-4A61-8032-3B3651E88E3E}"/>
              </a:ext>
            </a:extLst>
          </p:cNvPr>
          <p:cNvSpPr txBox="1"/>
          <p:nvPr/>
        </p:nvSpPr>
        <p:spPr>
          <a:xfrm>
            <a:off x="586518" y="4252366"/>
            <a:ext cx="332536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sit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amet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consectetuer adipiscing elit. Maecenas porttitor congue massa.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magna sed pulvinar ultricies, purus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lectus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malesuada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898103B-B8E2-4440-9A1D-FD8E21B72CEA}"/>
              </a:ext>
            </a:extLst>
          </p:cNvPr>
          <p:cNvSpPr txBox="1"/>
          <p:nvPr/>
        </p:nvSpPr>
        <p:spPr>
          <a:xfrm>
            <a:off x="8533498" y="1499022"/>
            <a:ext cx="29067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700" dirty="0">
                <a:solidFill>
                  <a:srgbClr val="AD372B"/>
                </a:solidFill>
              </a:rPr>
              <a:t>Tático: </a:t>
            </a:r>
            <a:endParaRPr kumimoji="0" lang="pt-BR" sz="1700" b="0" i="0" u="none" strike="noStrike" kern="1200" cap="none" spc="0" normalizeH="0" baseline="0" noProof="0" dirty="0">
              <a:ln>
                <a:noFill/>
              </a:ln>
              <a:solidFill>
                <a:srgbClr val="AD372B"/>
              </a:solidFill>
              <a:effectLst/>
              <a:uLnTx/>
              <a:uFillTx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38D2F31-7FDB-4306-879C-8674AD96E543}"/>
              </a:ext>
            </a:extLst>
          </p:cNvPr>
          <p:cNvSpPr txBox="1"/>
          <p:nvPr/>
        </p:nvSpPr>
        <p:spPr>
          <a:xfrm>
            <a:off x="8533498" y="1792640"/>
            <a:ext cx="346103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magna sed pulvinar ultricies, purus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lectus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malesuada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5B1C31B-9715-4F70-B773-8B51F35D6DDB}"/>
              </a:ext>
            </a:extLst>
          </p:cNvPr>
          <p:cNvSpPr txBox="1"/>
          <p:nvPr/>
        </p:nvSpPr>
        <p:spPr>
          <a:xfrm>
            <a:off x="8533498" y="3958748"/>
            <a:ext cx="29460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700" dirty="0">
                <a:solidFill>
                  <a:srgbClr val="AD372B"/>
                </a:solidFill>
              </a:rPr>
              <a:t>Resultado esperado: </a:t>
            </a:r>
            <a:endParaRPr kumimoji="0" lang="pt-BR" sz="1700" b="0" i="0" u="none" strike="noStrike" kern="1200" cap="none" spc="0" normalizeH="0" baseline="0" noProof="0" dirty="0">
              <a:ln>
                <a:noFill/>
              </a:ln>
              <a:solidFill>
                <a:srgbClr val="AD372B"/>
              </a:solidFill>
              <a:effectLst/>
              <a:uLnTx/>
              <a:uFillTx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DF88B2E-882A-47A9-AB11-A85E5488A57A}"/>
              </a:ext>
            </a:extLst>
          </p:cNvPr>
          <p:cNvSpPr txBox="1"/>
          <p:nvPr/>
        </p:nvSpPr>
        <p:spPr>
          <a:xfrm>
            <a:off x="8533498" y="4252366"/>
            <a:ext cx="346103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magna sed pulvinar ultricies, purus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lectus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malesuada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459B19-C4A4-4765-ACC4-68CCC9F302F5}"/>
              </a:ext>
            </a:extLst>
          </p:cNvPr>
          <p:cNvSpPr txBox="1"/>
          <p:nvPr/>
        </p:nvSpPr>
        <p:spPr>
          <a:xfrm>
            <a:off x="586518" y="1812635"/>
            <a:ext cx="332536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magna sed pulvinar ultricies, purus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lectus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malesuada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DE70450-7AC9-47C4-8DBB-B61BC605723F}"/>
              </a:ext>
            </a:extLst>
          </p:cNvPr>
          <p:cNvSpPr txBox="1"/>
          <p:nvPr/>
        </p:nvSpPr>
        <p:spPr>
          <a:xfrm>
            <a:off x="586517" y="1519017"/>
            <a:ext cx="25443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700" dirty="0">
                <a:solidFill>
                  <a:srgbClr val="AD372B"/>
                </a:solidFill>
              </a:rPr>
              <a:t>Objetivo: </a:t>
            </a:r>
            <a:endParaRPr kumimoji="0" lang="pt-BR" sz="1700" b="0" i="0" u="none" strike="noStrike" kern="1200" cap="none" spc="0" normalizeH="0" baseline="0" noProof="0" dirty="0">
              <a:ln>
                <a:noFill/>
              </a:ln>
              <a:solidFill>
                <a:srgbClr val="AD372B"/>
              </a:solidFill>
              <a:effectLst/>
              <a:uLnTx/>
              <a:uFillTx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50EE92-F232-4E6B-9735-762BBD087B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83365" flipH="1">
            <a:off x="3286028" y="138674"/>
            <a:ext cx="1638300" cy="11049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1D70BFDC-75F3-48E7-B67F-767AB2DB7403}"/>
              </a:ext>
            </a:extLst>
          </p:cNvPr>
          <p:cNvSpPr txBox="1"/>
          <p:nvPr/>
        </p:nvSpPr>
        <p:spPr>
          <a:xfrm>
            <a:off x="3614218" y="1372344"/>
            <a:ext cx="29434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pt-BR" sz="6000" b="1" spc="1500" dirty="0">
                <a:solidFill>
                  <a:srgbClr val="AD372B"/>
                </a:solidFill>
                <a:latin typeface="Franklin Gothic Heavy" panose="020B0903020102020204" pitchFamily="34" charset="0"/>
              </a:rPr>
              <a:t>EN</a:t>
            </a:r>
          </a:p>
          <a:p>
            <a:pPr algn="r">
              <a:lnSpc>
                <a:spcPct val="80000"/>
              </a:lnSpc>
            </a:pPr>
            <a:r>
              <a:rPr lang="pt-BR" sz="6000" b="1" spc="1500" dirty="0">
                <a:solidFill>
                  <a:srgbClr val="AD372B"/>
                </a:solidFill>
                <a:latin typeface="Franklin Gothic Heavy" panose="020B0903020102020204" pitchFamily="34" charset="0"/>
              </a:rPr>
              <a:t>GA</a:t>
            </a:r>
          </a:p>
          <a:p>
            <a:pPr algn="r">
              <a:lnSpc>
                <a:spcPct val="80000"/>
              </a:lnSpc>
            </a:pPr>
            <a:r>
              <a:rPr lang="pt-BR" sz="6000" b="1" spc="1500" dirty="0">
                <a:solidFill>
                  <a:srgbClr val="AD372B"/>
                </a:solidFill>
                <a:latin typeface="Franklin Gothic Heavy" panose="020B0903020102020204" pitchFamily="34" charset="0"/>
              </a:rPr>
              <a:t>JA</a:t>
            </a:r>
          </a:p>
          <a:p>
            <a:pPr algn="r">
              <a:lnSpc>
                <a:spcPct val="80000"/>
              </a:lnSpc>
            </a:pPr>
            <a:r>
              <a:rPr lang="pt-BR" sz="6000" b="1" spc="1500" dirty="0">
                <a:solidFill>
                  <a:srgbClr val="AD372B"/>
                </a:solidFill>
                <a:latin typeface="Franklin Gothic Heavy" panose="020B0903020102020204" pitchFamily="34" charset="0"/>
              </a:rPr>
              <a:t>MEN</a:t>
            </a:r>
          </a:p>
          <a:p>
            <a:pPr algn="r">
              <a:lnSpc>
                <a:spcPct val="80000"/>
              </a:lnSpc>
            </a:pPr>
            <a:r>
              <a:rPr lang="pt-BR" sz="6000" b="1" spc="1500" dirty="0">
                <a:solidFill>
                  <a:srgbClr val="AD372B"/>
                </a:solidFill>
                <a:latin typeface="Franklin Gothic Heavy" panose="020B0903020102020204" pitchFamily="34" charset="0"/>
              </a:rPr>
              <a:t>TO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A131D0DA-7A03-433A-A9CD-2991EE923293}"/>
              </a:ext>
            </a:extLst>
          </p:cNvPr>
          <p:cNvCxnSpPr>
            <a:cxnSpLocks/>
          </p:cNvCxnSpPr>
          <p:nvPr/>
        </p:nvCxnSpPr>
        <p:spPr>
          <a:xfrm flipH="1">
            <a:off x="6502400" y="3431623"/>
            <a:ext cx="5118102" cy="0"/>
          </a:xfrm>
          <a:prstGeom prst="line">
            <a:avLst/>
          </a:prstGeom>
          <a:ln w="19050">
            <a:solidFill>
              <a:srgbClr val="BEB3A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51DA5D2A-811B-43E1-9F21-E1954CA85DBD}"/>
              </a:ext>
            </a:extLst>
          </p:cNvPr>
          <p:cNvCxnSpPr>
            <a:cxnSpLocks/>
          </p:cNvCxnSpPr>
          <p:nvPr/>
        </p:nvCxnSpPr>
        <p:spPr>
          <a:xfrm>
            <a:off x="693446" y="3431623"/>
            <a:ext cx="435355" cy="1"/>
          </a:xfrm>
          <a:prstGeom prst="line">
            <a:avLst/>
          </a:prstGeom>
          <a:ln w="12700">
            <a:solidFill>
              <a:srgbClr val="BEB3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799668A6-5E90-46E6-B42C-8E6FBAAF9EAC}"/>
              </a:ext>
            </a:extLst>
          </p:cNvPr>
          <p:cNvCxnSpPr>
            <a:cxnSpLocks/>
          </p:cNvCxnSpPr>
          <p:nvPr/>
        </p:nvCxnSpPr>
        <p:spPr>
          <a:xfrm flipH="1">
            <a:off x="1200150" y="3431623"/>
            <a:ext cx="2419350" cy="0"/>
          </a:xfrm>
          <a:prstGeom prst="line">
            <a:avLst/>
          </a:prstGeom>
          <a:ln w="19050">
            <a:solidFill>
              <a:srgbClr val="BEB3A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60CA727-D751-401D-AC05-A32428AF33A6}"/>
              </a:ext>
            </a:extLst>
          </p:cNvPr>
          <p:cNvSpPr txBox="1"/>
          <p:nvPr/>
        </p:nvSpPr>
        <p:spPr>
          <a:xfrm>
            <a:off x="3235190" y="1481782"/>
            <a:ext cx="18570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pt-BR" sz="2200" dirty="0">
                <a:solidFill>
                  <a:srgbClr val="D36135"/>
                </a:solidFill>
                <a:latin typeface="Calibri Light" panose="020F0302020204030204"/>
                <a:ea typeface="Verdana" panose="020B0604030504040204" pitchFamily="34" charset="0"/>
              </a:rPr>
              <a:t>AÇÕES DE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D36135"/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3C0B3E2-D90C-4C8E-843F-65F1937EFA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9922681" flipH="1">
            <a:off x="3786337" y="2840295"/>
            <a:ext cx="1167066" cy="622960"/>
          </a:xfrm>
          <a:prstGeom prst="rect">
            <a:avLst/>
          </a:prstGeom>
        </p:spPr>
      </p:pic>
      <p:sp>
        <p:nvSpPr>
          <p:cNvPr id="35" name="Forma em L 34">
            <a:extLst>
              <a:ext uri="{FF2B5EF4-FFF2-40B4-BE49-F238E27FC236}">
                <a16:creationId xmlns:a16="http://schemas.microsoft.com/office/drawing/2014/main" id="{306D84B9-9733-4BEB-9ED6-DDCC9ADD079E}"/>
              </a:ext>
            </a:extLst>
          </p:cNvPr>
          <p:cNvSpPr/>
          <p:nvPr/>
        </p:nvSpPr>
        <p:spPr>
          <a:xfrm rot="5400000">
            <a:off x="7320208" y="5773058"/>
            <a:ext cx="368372" cy="368372"/>
          </a:xfrm>
          <a:prstGeom prst="corner">
            <a:avLst/>
          </a:prstGeom>
          <a:ln w="19050">
            <a:solidFill>
              <a:srgbClr val="AD37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D85EF71-9F9E-412F-BF3F-987117BC5042}"/>
              </a:ext>
            </a:extLst>
          </p:cNvPr>
          <p:cNvGrpSpPr/>
          <p:nvPr/>
        </p:nvGrpSpPr>
        <p:grpSpPr>
          <a:xfrm>
            <a:off x="701637" y="1163064"/>
            <a:ext cx="332029" cy="335958"/>
            <a:chOff x="14680223" y="4949215"/>
            <a:chExt cx="536575" cy="542925"/>
          </a:xfrm>
        </p:grpSpPr>
        <p:sp>
          <p:nvSpPr>
            <p:cNvPr id="37" name="Line 446">
              <a:extLst>
                <a:ext uri="{FF2B5EF4-FFF2-40B4-BE49-F238E27FC236}">
                  <a16:creationId xmlns:a16="http://schemas.microsoft.com/office/drawing/2014/main" id="{88A82FFA-11ED-4EC1-A163-9E0D113E5C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8011" y="5258777"/>
              <a:ext cx="0" cy="233363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Line 447">
              <a:extLst>
                <a:ext uri="{FF2B5EF4-FFF2-40B4-BE49-F238E27FC236}">
                  <a16:creationId xmlns:a16="http://schemas.microsoft.com/office/drawing/2014/main" id="{0700F5FF-DF1B-4CCB-8FA8-7C3E93526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80223" y="5258777"/>
              <a:ext cx="0" cy="233363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9" name="Freeform 448">
              <a:extLst>
                <a:ext uri="{FF2B5EF4-FFF2-40B4-BE49-F238E27FC236}">
                  <a16:creationId xmlns:a16="http://schemas.microsoft.com/office/drawing/2014/main" id="{F1B53122-E76A-4CEA-9176-70AFD3E31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3111" y="5117490"/>
              <a:ext cx="293687" cy="293688"/>
            </a:xfrm>
            <a:custGeom>
              <a:avLst/>
              <a:gdLst>
                <a:gd name="T0" fmla="*/ 0 w 92"/>
                <a:gd name="T1" fmla="*/ 56 h 91"/>
                <a:gd name="T2" fmla="*/ 0 w 92"/>
                <a:gd name="T3" fmla="*/ 76 h 91"/>
                <a:gd name="T4" fmla="*/ 92 w 92"/>
                <a:gd name="T5" fmla="*/ 72 h 91"/>
                <a:gd name="T6" fmla="*/ 57 w 92"/>
                <a:gd name="T7" fmla="*/ 42 h 91"/>
                <a:gd name="T8" fmla="*/ 84 w 92"/>
                <a:gd name="T9" fmla="*/ 0 h 91"/>
                <a:gd name="T10" fmla="*/ 24 w 92"/>
                <a:gd name="T11" fmla="*/ 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91">
                  <a:moveTo>
                    <a:pt x="0" y="56"/>
                  </a:moveTo>
                  <a:cubicBezTo>
                    <a:pt x="0" y="56"/>
                    <a:pt x="0" y="71"/>
                    <a:pt x="0" y="76"/>
                  </a:cubicBezTo>
                  <a:cubicBezTo>
                    <a:pt x="10" y="91"/>
                    <a:pt x="70" y="85"/>
                    <a:pt x="92" y="72"/>
                  </a:cubicBezTo>
                  <a:cubicBezTo>
                    <a:pt x="75" y="60"/>
                    <a:pt x="57" y="42"/>
                    <a:pt x="57" y="42"/>
                  </a:cubicBezTo>
                  <a:cubicBezTo>
                    <a:pt x="57" y="42"/>
                    <a:pt x="78" y="17"/>
                    <a:pt x="84" y="0"/>
                  </a:cubicBezTo>
                  <a:cubicBezTo>
                    <a:pt x="68" y="5"/>
                    <a:pt x="43" y="5"/>
                    <a:pt x="24" y="4"/>
                  </a:cubicBezTo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0" name="Freeform 449">
              <a:extLst>
                <a:ext uri="{FF2B5EF4-FFF2-40B4-BE49-F238E27FC236}">
                  <a16:creationId xmlns:a16="http://schemas.microsoft.com/office/drawing/2014/main" id="{97E506AA-C813-4483-9F10-AD32CDF14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3111" y="5090502"/>
              <a:ext cx="76200" cy="271463"/>
            </a:xfrm>
            <a:custGeom>
              <a:avLst/>
              <a:gdLst>
                <a:gd name="T0" fmla="*/ 48 w 48"/>
                <a:gd name="T1" fmla="*/ 0 h 171"/>
                <a:gd name="T2" fmla="*/ 48 w 48"/>
                <a:gd name="T3" fmla="*/ 122 h 171"/>
                <a:gd name="T4" fmla="*/ 48 w 48"/>
                <a:gd name="T5" fmla="*/ 131 h 171"/>
                <a:gd name="T6" fmla="*/ 8 w 48"/>
                <a:gd name="T7" fmla="*/ 171 h 171"/>
                <a:gd name="T8" fmla="*/ 0 w 48"/>
                <a:gd name="T9" fmla="*/ 163 h 171"/>
                <a:gd name="T10" fmla="*/ 0 w 48"/>
                <a:gd name="T11" fmla="*/ 13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71">
                  <a:moveTo>
                    <a:pt x="48" y="0"/>
                  </a:moveTo>
                  <a:lnTo>
                    <a:pt x="48" y="122"/>
                  </a:lnTo>
                  <a:lnTo>
                    <a:pt x="48" y="131"/>
                  </a:lnTo>
                  <a:lnTo>
                    <a:pt x="8" y="171"/>
                  </a:lnTo>
                  <a:lnTo>
                    <a:pt x="0" y="163"/>
                  </a:lnTo>
                  <a:lnTo>
                    <a:pt x="0" y="131"/>
                  </a:lnTo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1" name="Freeform 450">
              <a:extLst>
                <a:ext uri="{FF2B5EF4-FFF2-40B4-BE49-F238E27FC236}">
                  <a16:creationId xmlns:a16="http://schemas.microsoft.com/office/drawing/2014/main" id="{573D6BBA-C31B-4F4F-A378-C4A47E985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0223" y="4987315"/>
              <a:ext cx="319087" cy="296863"/>
            </a:xfrm>
            <a:custGeom>
              <a:avLst/>
              <a:gdLst>
                <a:gd name="T0" fmla="*/ 100 w 100"/>
                <a:gd name="T1" fmla="*/ 16 h 92"/>
                <a:gd name="T2" fmla="*/ 0 w 100"/>
                <a:gd name="T3" fmla="*/ 15 h 92"/>
                <a:gd name="T4" fmla="*/ 0 w 100"/>
                <a:gd name="T5" fmla="*/ 92 h 92"/>
                <a:gd name="T6" fmla="*/ 96 w 100"/>
                <a:gd name="T7" fmla="*/ 92 h 92"/>
                <a:gd name="T8" fmla="*/ 100 w 100"/>
                <a:gd name="T9" fmla="*/ 92 h 92"/>
                <a:gd name="T10" fmla="*/ 100 w 100"/>
                <a:gd name="T11" fmla="*/ 1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92">
                  <a:moveTo>
                    <a:pt x="100" y="16"/>
                  </a:moveTo>
                  <a:cubicBezTo>
                    <a:pt x="80" y="1"/>
                    <a:pt x="16" y="0"/>
                    <a:pt x="0" y="15"/>
                  </a:cubicBezTo>
                  <a:cubicBezTo>
                    <a:pt x="0" y="35"/>
                    <a:pt x="0" y="70"/>
                    <a:pt x="0" y="92"/>
                  </a:cubicBezTo>
                  <a:cubicBezTo>
                    <a:pt x="22" y="82"/>
                    <a:pt x="65" y="79"/>
                    <a:pt x="96" y="92"/>
                  </a:cubicBezTo>
                  <a:cubicBezTo>
                    <a:pt x="100" y="92"/>
                    <a:pt x="100" y="92"/>
                    <a:pt x="100" y="92"/>
                  </a:cubicBezTo>
                  <a:lnTo>
                    <a:pt x="100" y="16"/>
                  </a:lnTo>
                  <a:close/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451">
              <a:extLst>
                <a:ext uri="{FF2B5EF4-FFF2-40B4-BE49-F238E27FC236}">
                  <a16:creationId xmlns:a16="http://schemas.microsoft.com/office/drawing/2014/main" id="{01E0AE89-6B92-46A4-AB6F-A043509BB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0223" y="4949215"/>
              <a:ext cx="77787" cy="90488"/>
            </a:xfrm>
            <a:custGeom>
              <a:avLst/>
              <a:gdLst>
                <a:gd name="T0" fmla="*/ 0 w 24"/>
                <a:gd name="T1" fmla="*/ 28 h 28"/>
                <a:gd name="T2" fmla="*/ 0 w 24"/>
                <a:gd name="T3" fmla="*/ 12 h 28"/>
                <a:gd name="T4" fmla="*/ 12 w 24"/>
                <a:gd name="T5" fmla="*/ 0 h 28"/>
                <a:gd name="T6" fmla="*/ 24 w 24"/>
                <a:gd name="T7" fmla="*/ 12 h 28"/>
                <a:gd name="T8" fmla="*/ 24 w 24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8">
                  <a:moveTo>
                    <a:pt x="0" y="2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6"/>
                    <a:pt x="24" y="16"/>
                    <a:pt x="24" y="16"/>
                  </a:cubicBezTo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B38E612E-CFED-4172-883B-A19F7DBE16CB}"/>
              </a:ext>
            </a:extLst>
          </p:cNvPr>
          <p:cNvGrpSpPr/>
          <p:nvPr/>
        </p:nvGrpSpPr>
        <p:grpSpPr>
          <a:xfrm>
            <a:off x="701637" y="3577116"/>
            <a:ext cx="300594" cy="359535"/>
            <a:chOff x="11627461" y="2855302"/>
            <a:chExt cx="485775" cy="581026"/>
          </a:xfrm>
        </p:grpSpPr>
        <p:sp>
          <p:nvSpPr>
            <p:cNvPr id="44" name="Oval 438">
              <a:extLst>
                <a:ext uri="{FF2B5EF4-FFF2-40B4-BE49-F238E27FC236}">
                  <a16:creationId xmlns:a16="http://schemas.microsoft.com/office/drawing/2014/main" id="{8ACA4DBE-27C4-418F-823F-DBC8EE6A0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7461" y="2945790"/>
              <a:ext cx="485775" cy="490538"/>
            </a:xfrm>
            <a:prstGeom prst="ellipse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Freeform 439">
              <a:extLst>
                <a:ext uri="{FF2B5EF4-FFF2-40B4-BE49-F238E27FC236}">
                  <a16:creationId xmlns:a16="http://schemas.microsoft.com/office/drawing/2014/main" id="{6137DD4E-9B60-4169-9CCB-17E56CA79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3348" y="3061677"/>
              <a:ext cx="254000" cy="258763"/>
            </a:xfrm>
            <a:custGeom>
              <a:avLst/>
              <a:gdLst>
                <a:gd name="T0" fmla="*/ 160 w 160"/>
                <a:gd name="T1" fmla="*/ 0 h 163"/>
                <a:gd name="T2" fmla="*/ 56 w 160"/>
                <a:gd name="T3" fmla="*/ 57 h 163"/>
                <a:gd name="T4" fmla="*/ 0 w 160"/>
                <a:gd name="T5" fmla="*/ 163 h 163"/>
                <a:gd name="T6" fmla="*/ 104 w 160"/>
                <a:gd name="T7" fmla="*/ 106 h 163"/>
                <a:gd name="T8" fmla="*/ 160 w 160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63">
                  <a:moveTo>
                    <a:pt x="160" y="0"/>
                  </a:moveTo>
                  <a:lnTo>
                    <a:pt x="56" y="57"/>
                  </a:lnTo>
                  <a:lnTo>
                    <a:pt x="0" y="163"/>
                  </a:lnTo>
                  <a:lnTo>
                    <a:pt x="104" y="106"/>
                  </a:lnTo>
                  <a:lnTo>
                    <a:pt x="160" y="0"/>
                  </a:lnTo>
                  <a:close/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Line 440">
              <a:extLst>
                <a:ext uri="{FF2B5EF4-FFF2-40B4-BE49-F238E27FC236}">
                  <a16:creationId xmlns:a16="http://schemas.microsoft.com/office/drawing/2014/main" id="{6D6EC858-8454-43DF-811F-07ADF12D51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32248" y="3152165"/>
              <a:ext cx="76200" cy="77788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Line 441">
              <a:extLst>
                <a:ext uri="{FF2B5EF4-FFF2-40B4-BE49-F238E27FC236}">
                  <a16:creationId xmlns:a16="http://schemas.microsoft.com/office/drawing/2014/main" id="{A9401BAF-0F36-4E59-A80C-7CEFC74AE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70348" y="2971190"/>
              <a:ext cx="0" cy="50800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Line 442">
              <a:extLst>
                <a:ext uri="{FF2B5EF4-FFF2-40B4-BE49-F238E27FC236}">
                  <a16:creationId xmlns:a16="http://schemas.microsoft.com/office/drawing/2014/main" id="{556BF720-DFFC-4EB9-90AA-96FA497DE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70348" y="3358540"/>
              <a:ext cx="0" cy="52388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9" name="Line 443">
              <a:extLst>
                <a:ext uri="{FF2B5EF4-FFF2-40B4-BE49-F238E27FC236}">
                  <a16:creationId xmlns:a16="http://schemas.microsoft.com/office/drawing/2014/main" id="{E7BB4BB3-C98D-433A-9F4E-F05EBFFE7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37036" y="3190265"/>
              <a:ext cx="50800" cy="0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0" name="Line 444">
              <a:extLst>
                <a:ext uri="{FF2B5EF4-FFF2-40B4-BE49-F238E27FC236}">
                  <a16:creationId xmlns:a16="http://schemas.microsoft.com/office/drawing/2014/main" id="{E4DA23D9-DE1F-4397-875E-117DE9DC2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52861" y="3190265"/>
              <a:ext cx="50800" cy="0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445">
              <a:extLst>
                <a:ext uri="{FF2B5EF4-FFF2-40B4-BE49-F238E27FC236}">
                  <a16:creationId xmlns:a16="http://schemas.microsoft.com/office/drawing/2014/main" id="{139B0547-9E24-46F0-8303-C88241199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2248" y="2855302"/>
              <a:ext cx="76200" cy="63500"/>
            </a:xfrm>
            <a:custGeom>
              <a:avLst/>
              <a:gdLst>
                <a:gd name="T0" fmla="*/ 3 w 24"/>
                <a:gd name="T1" fmla="*/ 20 h 20"/>
                <a:gd name="T2" fmla="*/ 0 w 24"/>
                <a:gd name="T3" fmla="*/ 12 h 20"/>
                <a:gd name="T4" fmla="*/ 12 w 24"/>
                <a:gd name="T5" fmla="*/ 0 h 20"/>
                <a:gd name="T6" fmla="*/ 24 w 24"/>
                <a:gd name="T7" fmla="*/ 12 h 20"/>
                <a:gd name="T8" fmla="*/ 21 w 2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3" y="20"/>
                  </a:moveTo>
                  <a:cubicBezTo>
                    <a:pt x="1" y="18"/>
                    <a:pt x="0" y="15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5"/>
                    <a:pt x="23" y="18"/>
                    <a:pt x="21" y="20"/>
                  </a:cubicBezTo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36045464-D9E2-4E95-9F22-B33E9A7EE6D0}"/>
              </a:ext>
            </a:extLst>
          </p:cNvPr>
          <p:cNvGrpSpPr/>
          <p:nvPr/>
        </p:nvGrpSpPr>
        <p:grpSpPr>
          <a:xfrm>
            <a:off x="8698653" y="1129942"/>
            <a:ext cx="331047" cy="333012"/>
            <a:chOff x="18880860" y="2906713"/>
            <a:chExt cx="534988" cy="538163"/>
          </a:xfrm>
        </p:grpSpPr>
        <p:sp>
          <p:nvSpPr>
            <p:cNvPr id="53" name="Freeform 738">
              <a:extLst>
                <a:ext uri="{FF2B5EF4-FFF2-40B4-BE49-F238E27FC236}">
                  <a16:creationId xmlns:a16="http://schemas.microsoft.com/office/drawing/2014/main" id="{8D25F42F-94D5-47DC-9BBE-82F475A37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0860" y="2906713"/>
              <a:ext cx="534988" cy="538163"/>
            </a:xfrm>
            <a:custGeom>
              <a:avLst/>
              <a:gdLst>
                <a:gd name="T0" fmla="*/ 337 w 337"/>
                <a:gd name="T1" fmla="*/ 46 h 339"/>
                <a:gd name="T2" fmla="*/ 233 w 337"/>
                <a:gd name="T3" fmla="*/ 6 h 339"/>
                <a:gd name="T4" fmla="*/ 112 w 337"/>
                <a:gd name="T5" fmla="*/ 38 h 339"/>
                <a:gd name="T6" fmla="*/ 0 w 337"/>
                <a:gd name="T7" fmla="*/ 0 h 339"/>
                <a:gd name="T8" fmla="*/ 0 w 337"/>
                <a:gd name="T9" fmla="*/ 284 h 339"/>
                <a:gd name="T10" fmla="*/ 112 w 337"/>
                <a:gd name="T11" fmla="*/ 323 h 339"/>
                <a:gd name="T12" fmla="*/ 233 w 337"/>
                <a:gd name="T13" fmla="*/ 291 h 339"/>
                <a:gd name="T14" fmla="*/ 337 w 337"/>
                <a:gd name="T15" fmla="*/ 339 h 339"/>
                <a:gd name="T16" fmla="*/ 337 w 337"/>
                <a:gd name="T17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7" h="339">
                  <a:moveTo>
                    <a:pt x="337" y="46"/>
                  </a:moveTo>
                  <a:lnTo>
                    <a:pt x="233" y="6"/>
                  </a:lnTo>
                  <a:lnTo>
                    <a:pt x="112" y="38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112" y="323"/>
                  </a:lnTo>
                  <a:lnTo>
                    <a:pt x="233" y="291"/>
                  </a:lnTo>
                  <a:lnTo>
                    <a:pt x="337" y="339"/>
                  </a:lnTo>
                  <a:lnTo>
                    <a:pt x="337" y="46"/>
                  </a:lnTo>
                  <a:close/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Line 739">
              <a:extLst>
                <a:ext uri="{FF2B5EF4-FFF2-40B4-BE49-F238E27FC236}">
                  <a16:creationId xmlns:a16="http://schemas.microsoft.com/office/drawing/2014/main" id="{AA222B54-9A1C-4726-9F40-74F274BACD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020560" y="3032126"/>
              <a:ext cx="101600" cy="103188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Line 740">
              <a:extLst>
                <a:ext uri="{FF2B5EF4-FFF2-40B4-BE49-F238E27FC236}">
                  <a16:creationId xmlns:a16="http://schemas.microsoft.com/office/drawing/2014/main" id="{95201B18-86C7-4209-AC20-9916577EF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20560" y="3032126"/>
              <a:ext cx="101600" cy="103188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Line 741">
              <a:extLst>
                <a:ext uri="{FF2B5EF4-FFF2-40B4-BE49-F238E27FC236}">
                  <a16:creationId xmlns:a16="http://schemas.microsoft.com/office/drawing/2014/main" id="{B0D4FC9E-B318-48E0-ADCE-09099C9E6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058660" y="3213101"/>
              <a:ext cx="63500" cy="0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7" name="Freeform 742">
              <a:extLst>
                <a:ext uri="{FF2B5EF4-FFF2-40B4-BE49-F238E27FC236}">
                  <a16:creationId xmlns:a16="http://schemas.microsoft.com/office/drawing/2014/main" id="{8E535A4A-F213-457B-B79C-C0ADCDFA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38048" y="3160713"/>
              <a:ext cx="50800" cy="52388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cubicBezTo>
                    <a:pt x="16" y="10"/>
                    <a:pt x="10" y="16"/>
                    <a:pt x="0" y="16"/>
                  </a:cubicBezTo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8" name="Freeform 743">
              <a:extLst>
                <a:ext uri="{FF2B5EF4-FFF2-40B4-BE49-F238E27FC236}">
                  <a16:creationId xmlns:a16="http://schemas.microsoft.com/office/drawing/2014/main" id="{52BC277A-17FF-434C-BA70-B45CAE325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38048" y="3082926"/>
              <a:ext cx="50800" cy="52388"/>
            </a:xfrm>
            <a:custGeom>
              <a:avLst/>
              <a:gdLst>
                <a:gd name="T0" fmla="*/ 16 w 16"/>
                <a:gd name="T1" fmla="*/ 16 h 16"/>
                <a:gd name="T2" fmla="*/ 0 w 16"/>
                <a:gd name="T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cubicBezTo>
                    <a:pt x="16" y="6"/>
                    <a:pt x="10" y="0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9" name="Freeform 744">
              <a:extLst>
                <a:ext uri="{FF2B5EF4-FFF2-40B4-BE49-F238E27FC236}">
                  <a16:creationId xmlns:a16="http://schemas.microsoft.com/office/drawing/2014/main" id="{1CF826CA-A542-40FB-A06B-6EC464B17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2460" y="3213101"/>
              <a:ext cx="50800" cy="50800"/>
            </a:xfrm>
            <a:custGeom>
              <a:avLst/>
              <a:gdLst>
                <a:gd name="T0" fmla="*/ 0 w 16"/>
                <a:gd name="T1" fmla="*/ 16 h 16"/>
                <a:gd name="T2" fmla="*/ 16 w 16"/>
                <a:gd name="T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cubicBezTo>
                    <a:pt x="0" y="6"/>
                    <a:pt x="7" y="0"/>
                    <a:pt x="16" y="0"/>
                  </a:cubicBezTo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0" name="Line 745">
              <a:extLst>
                <a:ext uri="{FF2B5EF4-FFF2-40B4-BE49-F238E27FC236}">
                  <a16:creationId xmlns:a16="http://schemas.microsoft.com/office/drawing/2014/main" id="{8B593F89-C4B1-4B24-9DD2-A9A474DE11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47560" y="3213101"/>
              <a:ext cx="65088" cy="0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" name="Line 746">
              <a:extLst>
                <a:ext uri="{FF2B5EF4-FFF2-40B4-BE49-F238E27FC236}">
                  <a16:creationId xmlns:a16="http://schemas.microsoft.com/office/drawing/2014/main" id="{84D6D486-05EE-4372-9217-1C683F4E34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47560" y="3082926"/>
              <a:ext cx="65088" cy="0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" name="Line 747">
              <a:extLst>
                <a:ext uri="{FF2B5EF4-FFF2-40B4-BE49-F238E27FC236}">
                  <a16:creationId xmlns:a16="http://schemas.microsoft.com/office/drawing/2014/main" id="{A4B5B68B-8631-4664-9C05-13B8C7385F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82460" y="3290888"/>
              <a:ext cx="0" cy="50800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0DB5788-4F83-4FF4-80FE-03EC7A3A4F5B}"/>
              </a:ext>
            </a:extLst>
          </p:cNvPr>
          <p:cNvGrpSpPr/>
          <p:nvPr/>
        </p:nvGrpSpPr>
        <p:grpSpPr>
          <a:xfrm>
            <a:off x="8637926" y="3592834"/>
            <a:ext cx="355605" cy="343817"/>
            <a:chOff x="2343966" y="3269736"/>
            <a:chExt cx="574675" cy="555625"/>
          </a:xfrm>
        </p:grpSpPr>
        <p:sp>
          <p:nvSpPr>
            <p:cNvPr id="64" name="Rectangle 99">
              <a:extLst>
                <a:ext uri="{FF2B5EF4-FFF2-40B4-BE49-F238E27FC236}">
                  <a16:creationId xmlns:a16="http://schemas.microsoft.com/office/drawing/2014/main" id="{A9F6E7DA-288C-476D-AA52-FD5927890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2066" y="3747573"/>
              <a:ext cx="115888" cy="77788"/>
            </a:xfrm>
            <a:prstGeom prst="rect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5" name="Rectangle 100">
              <a:extLst>
                <a:ext uri="{FF2B5EF4-FFF2-40B4-BE49-F238E27FC236}">
                  <a16:creationId xmlns:a16="http://schemas.microsoft.com/office/drawing/2014/main" id="{0BB62367-6050-413A-9880-0CAE3277C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7954" y="3566598"/>
              <a:ext cx="127000" cy="258763"/>
            </a:xfrm>
            <a:prstGeom prst="rect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6" name="Rectangle 101">
              <a:extLst>
                <a:ext uri="{FF2B5EF4-FFF2-40B4-BE49-F238E27FC236}">
                  <a16:creationId xmlns:a16="http://schemas.microsoft.com/office/drawing/2014/main" id="{9754AD79-E5E5-4F03-AF53-E7CC3C411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954" y="3682486"/>
              <a:ext cx="128588" cy="142875"/>
            </a:xfrm>
            <a:prstGeom prst="rect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7" name="Rectangle 102">
              <a:extLst>
                <a:ext uri="{FF2B5EF4-FFF2-40B4-BE49-F238E27FC236}">
                  <a16:creationId xmlns:a16="http://schemas.microsoft.com/office/drawing/2014/main" id="{905D0B8C-D530-4A4A-8D0D-398CD00A6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541" y="3501511"/>
              <a:ext cx="127000" cy="323850"/>
            </a:xfrm>
            <a:prstGeom prst="rect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8" name="Freeform 103">
              <a:extLst>
                <a:ext uri="{FF2B5EF4-FFF2-40B4-BE49-F238E27FC236}">
                  <a16:creationId xmlns:a16="http://schemas.microsoft.com/office/drawing/2014/main" id="{140D9873-5BB3-4F44-B607-855F38947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341" y="3269736"/>
              <a:ext cx="88900" cy="90488"/>
            </a:xfrm>
            <a:custGeom>
              <a:avLst/>
              <a:gdLst>
                <a:gd name="T0" fmla="*/ 0 w 56"/>
                <a:gd name="T1" fmla="*/ 0 h 57"/>
                <a:gd name="T2" fmla="*/ 56 w 56"/>
                <a:gd name="T3" fmla="*/ 0 h 57"/>
                <a:gd name="T4" fmla="*/ 56 w 56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57">
                  <a:moveTo>
                    <a:pt x="0" y="0"/>
                  </a:moveTo>
                  <a:lnTo>
                    <a:pt x="56" y="0"/>
                  </a:lnTo>
                  <a:lnTo>
                    <a:pt x="56" y="57"/>
                  </a:lnTo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Line 104">
              <a:extLst>
                <a:ext uri="{FF2B5EF4-FFF2-40B4-BE49-F238E27FC236}">
                  <a16:creationId xmlns:a16="http://schemas.microsoft.com/office/drawing/2014/main" id="{B3D1D0BF-E8A3-47AD-8C83-0767567BA4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43966" y="3825361"/>
              <a:ext cx="574675" cy="0"/>
            </a:xfrm>
            <a:prstGeom prst="line">
              <a:avLst/>
            </a:pr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Freeform 105">
              <a:extLst>
                <a:ext uri="{FF2B5EF4-FFF2-40B4-BE49-F238E27FC236}">
                  <a16:creationId xmlns:a16="http://schemas.microsoft.com/office/drawing/2014/main" id="{246D5DE4-CB63-4262-9505-E999FB34A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966" y="3269736"/>
              <a:ext cx="549275" cy="296863"/>
            </a:xfrm>
            <a:custGeom>
              <a:avLst/>
              <a:gdLst>
                <a:gd name="T0" fmla="*/ 346 w 346"/>
                <a:gd name="T1" fmla="*/ 0 h 187"/>
                <a:gd name="T2" fmla="*/ 193 w 346"/>
                <a:gd name="T3" fmla="*/ 154 h 187"/>
                <a:gd name="T4" fmla="*/ 113 w 346"/>
                <a:gd name="T5" fmla="*/ 73 h 187"/>
                <a:gd name="T6" fmla="*/ 0 w 346"/>
                <a:gd name="T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6" h="187">
                  <a:moveTo>
                    <a:pt x="346" y="0"/>
                  </a:moveTo>
                  <a:lnTo>
                    <a:pt x="193" y="154"/>
                  </a:lnTo>
                  <a:lnTo>
                    <a:pt x="113" y="73"/>
                  </a:lnTo>
                  <a:lnTo>
                    <a:pt x="0" y="187"/>
                  </a:lnTo>
                </a:path>
              </a:pathLst>
            </a:custGeom>
            <a:noFill/>
            <a:ln w="12700" cap="flat">
              <a:solidFill>
                <a:srgbClr val="AD372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7824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95C1FA3-AC02-4164-8E76-C6802330F2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0457" y="0"/>
            <a:ext cx="2554514" cy="48913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34674FC-EEFE-49D0-9405-A523FC3368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7255619" cy="5326743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CD39222-F289-466C-BD92-64489C1E2DCA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Diagonais Arredondados 21">
            <a:extLst>
              <a:ext uri="{FF2B5EF4-FFF2-40B4-BE49-F238E27FC236}">
                <a16:creationId xmlns:a16="http://schemas.microsoft.com/office/drawing/2014/main" id="{3B84BA15-B952-4D89-B4B4-E442E1FF9F66}"/>
              </a:ext>
            </a:extLst>
          </p:cNvPr>
          <p:cNvSpPr/>
          <p:nvPr/>
        </p:nvSpPr>
        <p:spPr>
          <a:xfrm>
            <a:off x="533756" y="3216177"/>
            <a:ext cx="6574260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DD7C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90D8B6C-7F8F-44F6-AE66-0E720B325E90}"/>
              </a:ext>
            </a:extLst>
          </p:cNvPr>
          <p:cNvSpPr txBox="1"/>
          <p:nvPr/>
        </p:nvSpPr>
        <p:spPr>
          <a:xfrm>
            <a:off x="832726" y="2411204"/>
            <a:ext cx="6348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0" u="none" strike="noStrike" kern="1200" cap="none" spc="150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CULTURA</a:t>
            </a:r>
          </a:p>
        </p:txBody>
      </p:sp>
      <p:pic>
        <p:nvPicPr>
          <p:cNvPr id="7" name="Imagem 6" descr="Uma imagem contendo pessoa&#10;&#10;Descrição gerada automaticamente">
            <a:extLst>
              <a:ext uri="{FF2B5EF4-FFF2-40B4-BE49-F238E27FC236}">
                <a16:creationId xmlns:a16="http://schemas.microsoft.com/office/drawing/2014/main" id="{7026E91C-4447-4E27-B7FB-A2D5376CF8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8"/>
          <a:stretch/>
        </p:blipFill>
        <p:spPr>
          <a:xfrm>
            <a:off x="5021942" y="0"/>
            <a:ext cx="7168533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C13C06A-185C-45DD-9073-D4FB318516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8686" y="0"/>
            <a:ext cx="2902857" cy="5152571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F701FFCB-341E-434A-A352-9F28CDE3BE1C}"/>
              </a:ext>
            </a:extLst>
          </p:cNvPr>
          <p:cNvSpPr txBox="1"/>
          <p:nvPr/>
        </p:nvSpPr>
        <p:spPr>
          <a:xfrm>
            <a:off x="779787" y="4472987"/>
            <a:ext cx="304482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 sed pulvinar ultricies, purus lectus malesuada libero, sit amet commodo magna eros quis urna.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9B1FBFF-F212-43D8-AE3C-7451F68FD48C}"/>
              </a:ext>
            </a:extLst>
          </p:cNvPr>
          <p:cNvSpPr txBox="1"/>
          <p:nvPr/>
        </p:nvSpPr>
        <p:spPr>
          <a:xfrm>
            <a:off x="4573588" y="4472987"/>
            <a:ext cx="304482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 sed pulvinar ultricies, purus lectus malesuada libero, sit amet commodo magna eros quis urna.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77B6A7B-8AA8-48C4-AA35-63D8EE2E103C}"/>
              </a:ext>
            </a:extLst>
          </p:cNvPr>
          <p:cNvSpPr txBox="1"/>
          <p:nvPr/>
        </p:nvSpPr>
        <p:spPr>
          <a:xfrm>
            <a:off x="8367388" y="4472987"/>
            <a:ext cx="304482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 sed pulvinar ultricies, purus lectus malesuada libero, sit amet commodo magna eros quis urna.</a:t>
            </a:r>
          </a:p>
        </p:txBody>
      </p:sp>
      <p:sp>
        <p:nvSpPr>
          <p:cNvPr id="27" name="Forma em L 26">
            <a:extLst>
              <a:ext uri="{FF2B5EF4-FFF2-40B4-BE49-F238E27FC236}">
                <a16:creationId xmlns:a16="http://schemas.microsoft.com/office/drawing/2014/main" id="{CA499814-7583-4287-B3EC-422C9A947D09}"/>
              </a:ext>
            </a:extLst>
          </p:cNvPr>
          <p:cNvSpPr/>
          <p:nvPr/>
        </p:nvSpPr>
        <p:spPr>
          <a:xfrm rot="5400000" flipH="1">
            <a:off x="779787" y="3507830"/>
            <a:ext cx="411480" cy="411480"/>
          </a:xfrm>
          <a:prstGeom prst="corner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ECC16AC-466F-4592-A85C-183B95E024FD}"/>
              </a:ext>
            </a:extLst>
          </p:cNvPr>
          <p:cNvGrpSpPr/>
          <p:nvPr/>
        </p:nvGrpSpPr>
        <p:grpSpPr>
          <a:xfrm rot="5400000" flipH="1">
            <a:off x="3261728" y="5434789"/>
            <a:ext cx="1874744" cy="0"/>
            <a:chOff x="5765800" y="2335784"/>
            <a:chExt cx="3653344" cy="0"/>
          </a:xfrm>
        </p:grpSpPr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2587104B-485D-4F9C-AFB1-5F4D81B8583F}"/>
                </a:ext>
              </a:extLst>
            </p:cNvPr>
            <p:cNvCxnSpPr>
              <a:cxnSpLocks/>
            </p:cNvCxnSpPr>
            <p:nvPr/>
          </p:nvCxnSpPr>
          <p:spPr>
            <a:xfrm>
              <a:off x="5765800" y="2335784"/>
              <a:ext cx="1143000" cy="0"/>
            </a:xfrm>
            <a:prstGeom prst="line">
              <a:avLst/>
            </a:prstGeom>
            <a:ln w="12700">
              <a:solidFill>
                <a:srgbClr val="83BCA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BFDF3676-D6A1-4CA5-92B2-E72BEBD6B028}"/>
                </a:ext>
              </a:extLst>
            </p:cNvPr>
            <p:cNvCxnSpPr>
              <a:cxnSpLocks/>
            </p:cNvCxnSpPr>
            <p:nvPr/>
          </p:nvCxnSpPr>
          <p:spPr>
            <a:xfrm>
              <a:off x="7036816" y="2335784"/>
              <a:ext cx="2382328" cy="0"/>
            </a:xfrm>
            <a:prstGeom prst="line">
              <a:avLst/>
            </a:prstGeom>
            <a:ln w="19050">
              <a:solidFill>
                <a:srgbClr val="83BC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E6C0887-E577-45A6-A6C1-52C599FEC0C2}"/>
              </a:ext>
            </a:extLst>
          </p:cNvPr>
          <p:cNvGrpSpPr/>
          <p:nvPr/>
        </p:nvGrpSpPr>
        <p:grpSpPr>
          <a:xfrm rot="5400000" flipH="1">
            <a:off x="7055529" y="5434789"/>
            <a:ext cx="1874744" cy="0"/>
            <a:chOff x="5765800" y="2335784"/>
            <a:chExt cx="3653344" cy="0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2FE64191-77B7-465E-8CBA-CED6D41DB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65800" y="2335784"/>
              <a:ext cx="1143000" cy="0"/>
            </a:xfrm>
            <a:prstGeom prst="line">
              <a:avLst/>
            </a:prstGeom>
            <a:ln w="12700">
              <a:solidFill>
                <a:srgbClr val="83BCA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602E2AD3-129D-4EEE-A107-009279B85E06}"/>
                </a:ext>
              </a:extLst>
            </p:cNvPr>
            <p:cNvCxnSpPr>
              <a:cxnSpLocks/>
            </p:cNvCxnSpPr>
            <p:nvPr/>
          </p:nvCxnSpPr>
          <p:spPr>
            <a:xfrm>
              <a:off x="7036816" y="2335784"/>
              <a:ext cx="2382328" cy="0"/>
            </a:xfrm>
            <a:prstGeom prst="line">
              <a:avLst/>
            </a:prstGeom>
            <a:ln w="19050">
              <a:solidFill>
                <a:srgbClr val="83BC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03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1582E2A5-9126-475F-BC43-8966A5C4D327}"/>
              </a:ext>
            </a:extLst>
          </p:cNvPr>
          <p:cNvSpPr/>
          <p:nvPr/>
        </p:nvSpPr>
        <p:spPr>
          <a:xfrm>
            <a:off x="596900" y="4313780"/>
            <a:ext cx="3452181" cy="60525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DD7C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1F5E3D5-ABCF-4F43-958B-248C6DDD0D08}"/>
              </a:ext>
            </a:extLst>
          </p:cNvPr>
          <p:cNvSpPr txBox="1"/>
          <p:nvPr/>
        </p:nvSpPr>
        <p:spPr>
          <a:xfrm>
            <a:off x="1023226" y="4640849"/>
            <a:ext cx="7377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600" b="1" i="0" u="none" strike="noStrike" kern="1200" cap="none" spc="150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INTERNA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748430-ABF6-48EC-AEFC-2913B4F7C4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0"/>
          <a:stretch/>
        </p:blipFill>
        <p:spPr>
          <a:xfrm>
            <a:off x="1524" y="0"/>
            <a:ext cx="12188952" cy="4114800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07A77F7-FEE2-48C5-949F-F852F894A800}"/>
              </a:ext>
            </a:extLst>
          </p:cNvPr>
          <p:cNvGrpSpPr/>
          <p:nvPr/>
        </p:nvGrpSpPr>
        <p:grpSpPr>
          <a:xfrm rot="5400000" flipH="1">
            <a:off x="-987908" y="4030281"/>
            <a:ext cx="3653344" cy="0"/>
            <a:chOff x="-838200" y="7441184"/>
            <a:chExt cx="3653344" cy="0"/>
          </a:xfrm>
        </p:grpSpPr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A19AED6C-38BC-4E7D-978E-E8F309C75087}"/>
                </a:ext>
              </a:extLst>
            </p:cNvPr>
            <p:cNvCxnSpPr>
              <a:cxnSpLocks/>
            </p:cNvCxnSpPr>
            <p:nvPr/>
          </p:nvCxnSpPr>
          <p:spPr>
            <a:xfrm>
              <a:off x="-838200" y="7441184"/>
              <a:ext cx="1143000" cy="0"/>
            </a:xfrm>
            <a:prstGeom prst="line">
              <a:avLst/>
            </a:prstGeom>
            <a:ln w="12700">
              <a:solidFill>
                <a:srgbClr val="BEB3A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1C8FA181-AD9A-480E-8874-45CB9755F11F}"/>
                </a:ext>
              </a:extLst>
            </p:cNvPr>
            <p:cNvCxnSpPr>
              <a:cxnSpLocks/>
            </p:cNvCxnSpPr>
            <p:nvPr/>
          </p:nvCxnSpPr>
          <p:spPr>
            <a:xfrm>
              <a:off x="432816" y="7441184"/>
              <a:ext cx="2382328" cy="0"/>
            </a:xfrm>
            <a:prstGeom prst="line">
              <a:avLst/>
            </a:prstGeom>
            <a:ln w="19050">
              <a:solidFill>
                <a:srgbClr val="BEB3A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ABD0BA69-0DC5-438A-9CF9-08C5272584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4"/>
          <a:stretch/>
        </p:blipFill>
        <p:spPr>
          <a:xfrm>
            <a:off x="0" y="-2146727"/>
            <a:ext cx="12190476" cy="6290664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5E38A7DE-36A7-423F-8AEC-823C7ED0860F}"/>
              </a:ext>
            </a:extLst>
          </p:cNvPr>
          <p:cNvSpPr txBox="1"/>
          <p:nvPr/>
        </p:nvSpPr>
        <p:spPr>
          <a:xfrm>
            <a:off x="8503869" y="3052134"/>
            <a:ext cx="304482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 sed pulvinar ultricies, purus lectus malesuada libero, sit amet commodo magna eros quis urna.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Vivamos et turpis vel diam vestibulum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volutpat accumsan 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odio. Aliquam fringilla non elit vitae blandit.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17A35A5-8352-4CAE-A1DF-272C852B2A4D}"/>
              </a:ext>
            </a:extLst>
          </p:cNvPr>
          <p:cNvGrpSpPr/>
          <p:nvPr/>
        </p:nvGrpSpPr>
        <p:grpSpPr>
          <a:xfrm>
            <a:off x="1124824" y="3564358"/>
            <a:ext cx="588962" cy="558800"/>
            <a:chOff x="8165349" y="3897981"/>
            <a:chExt cx="588962" cy="558800"/>
          </a:xfrm>
        </p:grpSpPr>
        <p:sp>
          <p:nvSpPr>
            <p:cNvPr id="36" name="Freeform 230">
              <a:extLst>
                <a:ext uri="{FF2B5EF4-FFF2-40B4-BE49-F238E27FC236}">
                  <a16:creationId xmlns:a16="http://schemas.microsoft.com/office/drawing/2014/main" id="{DE188398-8A6C-4A43-B9A6-429F71C1B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349" y="3986881"/>
              <a:ext cx="333375" cy="373063"/>
            </a:xfrm>
            <a:custGeom>
              <a:avLst/>
              <a:gdLst>
                <a:gd name="T0" fmla="*/ 12 w 104"/>
                <a:gd name="T1" fmla="*/ 0 h 115"/>
                <a:gd name="T2" fmla="*/ 92 w 104"/>
                <a:gd name="T3" fmla="*/ 0 h 115"/>
                <a:gd name="T4" fmla="*/ 104 w 104"/>
                <a:gd name="T5" fmla="*/ 12 h 115"/>
                <a:gd name="T6" fmla="*/ 104 w 104"/>
                <a:gd name="T7" fmla="*/ 80 h 115"/>
                <a:gd name="T8" fmla="*/ 92 w 104"/>
                <a:gd name="T9" fmla="*/ 92 h 115"/>
                <a:gd name="T10" fmla="*/ 43 w 104"/>
                <a:gd name="T11" fmla="*/ 92 h 115"/>
                <a:gd name="T12" fmla="*/ 23 w 104"/>
                <a:gd name="T13" fmla="*/ 113 h 115"/>
                <a:gd name="T14" fmla="*/ 16 w 104"/>
                <a:gd name="T15" fmla="*/ 110 h 115"/>
                <a:gd name="T16" fmla="*/ 16 w 104"/>
                <a:gd name="T17" fmla="*/ 92 h 115"/>
                <a:gd name="T18" fmla="*/ 12 w 104"/>
                <a:gd name="T19" fmla="*/ 92 h 115"/>
                <a:gd name="T20" fmla="*/ 0 w 104"/>
                <a:gd name="T21" fmla="*/ 80 h 115"/>
                <a:gd name="T22" fmla="*/ 0 w 104"/>
                <a:gd name="T23" fmla="*/ 12 h 115"/>
                <a:gd name="T24" fmla="*/ 12 w 104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15">
                  <a:moveTo>
                    <a:pt x="1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9" y="0"/>
                    <a:pt x="104" y="5"/>
                    <a:pt x="104" y="12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4" y="87"/>
                    <a:pt x="99" y="92"/>
                    <a:pt x="92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0" y="115"/>
                    <a:pt x="16" y="114"/>
                    <a:pt x="16" y="11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5" y="92"/>
                    <a:pt x="0" y="87"/>
                    <a:pt x="0" y="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31">
              <a:extLst>
                <a:ext uri="{FF2B5EF4-FFF2-40B4-BE49-F238E27FC236}">
                  <a16:creationId xmlns:a16="http://schemas.microsoft.com/office/drawing/2014/main" id="{008BEF53-5196-4276-8C56-8DC260BB6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4013868"/>
              <a:ext cx="179388" cy="180975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44 h 56"/>
                <a:gd name="T4" fmla="*/ 12 w 56"/>
                <a:gd name="T5" fmla="*/ 56 h 56"/>
                <a:gd name="T6" fmla="*/ 56 w 56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5" y="56"/>
                    <a:pt x="12" y="56"/>
                  </a:cubicBezTo>
                  <a:cubicBezTo>
                    <a:pt x="56" y="56"/>
                    <a:pt x="56" y="56"/>
                    <a:pt x="56" y="56"/>
                  </a:cubicBezTo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32">
              <a:extLst>
                <a:ext uri="{FF2B5EF4-FFF2-40B4-BE49-F238E27FC236}">
                  <a16:creationId xmlns:a16="http://schemas.microsoft.com/office/drawing/2014/main" id="{138BD451-43D1-48DB-9F78-2851AA708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3897981"/>
              <a:ext cx="395288" cy="179388"/>
            </a:xfrm>
            <a:custGeom>
              <a:avLst/>
              <a:gdLst>
                <a:gd name="T0" fmla="*/ 124 w 124"/>
                <a:gd name="T1" fmla="*/ 56 h 56"/>
                <a:gd name="T2" fmla="*/ 124 w 124"/>
                <a:gd name="T3" fmla="*/ 12 h 56"/>
                <a:gd name="T4" fmla="*/ 112 w 124"/>
                <a:gd name="T5" fmla="*/ 0 h 56"/>
                <a:gd name="T6" fmla="*/ 12 w 124"/>
                <a:gd name="T7" fmla="*/ 0 h 56"/>
                <a:gd name="T8" fmla="*/ 0 w 124"/>
                <a:gd name="T9" fmla="*/ 12 h 56"/>
                <a:gd name="T10" fmla="*/ 0 w 124"/>
                <a:gd name="T1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56">
                  <a:moveTo>
                    <a:pt x="124" y="56"/>
                  </a:moveTo>
                  <a:cubicBezTo>
                    <a:pt x="124" y="12"/>
                    <a:pt x="124" y="12"/>
                    <a:pt x="124" y="12"/>
                  </a:cubicBezTo>
                  <a:cubicBezTo>
                    <a:pt x="124" y="5"/>
                    <a:pt x="119" y="0"/>
                    <a:pt x="1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33">
              <a:extLst>
                <a:ext uri="{FF2B5EF4-FFF2-40B4-BE49-F238E27FC236}">
                  <a16:creationId xmlns:a16="http://schemas.microsoft.com/office/drawing/2014/main" id="{30F75442-2DC8-4B32-B538-2B72F44DD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8724" y="4104356"/>
              <a:ext cx="190500" cy="168275"/>
            </a:xfrm>
            <a:custGeom>
              <a:avLst/>
              <a:gdLst>
                <a:gd name="T0" fmla="*/ 0 w 60"/>
                <a:gd name="T1" fmla="*/ 28 h 52"/>
                <a:gd name="T2" fmla="*/ 12 w 60"/>
                <a:gd name="T3" fmla="*/ 28 h 52"/>
                <a:gd name="T4" fmla="*/ 33 w 60"/>
                <a:gd name="T5" fmla="*/ 49 h 52"/>
                <a:gd name="T6" fmla="*/ 40 w 60"/>
                <a:gd name="T7" fmla="*/ 46 h 52"/>
                <a:gd name="T8" fmla="*/ 40 w 60"/>
                <a:gd name="T9" fmla="*/ 28 h 52"/>
                <a:gd name="T10" fmla="*/ 48 w 60"/>
                <a:gd name="T11" fmla="*/ 28 h 52"/>
                <a:gd name="T12" fmla="*/ 60 w 60"/>
                <a:gd name="T13" fmla="*/ 16 h 52"/>
                <a:gd name="T14" fmla="*/ 60 w 6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52">
                  <a:moveTo>
                    <a:pt x="0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52"/>
                    <a:pt x="40" y="50"/>
                    <a:pt x="40" y="4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5" y="28"/>
                    <a:pt x="60" y="23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34">
              <a:extLst>
                <a:ext uri="{FF2B5EF4-FFF2-40B4-BE49-F238E27FC236}">
                  <a16:creationId xmlns:a16="http://schemas.microsoft.com/office/drawing/2014/main" id="{39F42F69-0280-45D2-8232-C581415A3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384175" cy="379413"/>
            </a:xfrm>
            <a:custGeom>
              <a:avLst/>
              <a:gdLst>
                <a:gd name="T0" fmla="*/ 0 w 120"/>
                <a:gd name="T1" fmla="*/ 64 h 117"/>
                <a:gd name="T2" fmla="*/ 0 w 120"/>
                <a:gd name="T3" fmla="*/ 80 h 117"/>
                <a:gd name="T4" fmla="*/ 12 w 120"/>
                <a:gd name="T5" fmla="*/ 92 h 117"/>
                <a:gd name="T6" fmla="*/ 57 w 120"/>
                <a:gd name="T7" fmla="*/ 92 h 117"/>
                <a:gd name="T8" fmla="*/ 85 w 120"/>
                <a:gd name="T9" fmla="*/ 115 h 117"/>
                <a:gd name="T10" fmla="*/ 92 w 120"/>
                <a:gd name="T11" fmla="*/ 112 h 117"/>
                <a:gd name="T12" fmla="*/ 92 w 120"/>
                <a:gd name="T13" fmla="*/ 92 h 117"/>
                <a:gd name="T14" fmla="*/ 108 w 120"/>
                <a:gd name="T15" fmla="*/ 92 h 117"/>
                <a:gd name="T16" fmla="*/ 120 w 120"/>
                <a:gd name="T17" fmla="*/ 80 h 117"/>
                <a:gd name="T18" fmla="*/ 120 w 120"/>
                <a:gd name="T19" fmla="*/ 12 h 117"/>
                <a:gd name="T20" fmla="*/ 108 w 120"/>
                <a:gd name="T21" fmla="*/ 0 h 117"/>
                <a:gd name="T22" fmla="*/ 40 w 120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117">
                  <a:moveTo>
                    <a:pt x="0" y="64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7"/>
                    <a:pt x="5" y="92"/>
                    <a:pt x="12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8" y="117"/>
                    <a:pt x="92" y="115"/>
                    <a:pt x="92" y="11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15" y="92"/>
                    <a:pt x="120" y="87"/>
                    <a:pt x="120" y="80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Line 235">
              <a:extLst>
                <a:ext uri="{FF2B5EF4-FFF2-40B4-BE49-F238E27FC236}">
                  <a16:creationId xmlns:a16="http://schemas.microsoft.com/office/drawing/2014/main" id="{FE91452A-446F-4151-A14C-4EDEF9A6A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0136" y="4194843"/>
              <a:ext cx="0" cy="63500"/>
            </a:xfrm>
            <a:prstGeom prst="line">
              <a:avLst/>
            </a:pr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236">
              <a:extLst>
                <a:ext uri="{FF2B5EF4-FFF2-40B4-BE49-F238E27FC236}">
                  <a16:creationId xmlns:a16="http://schemas.microsoft.com/office/drawing/2014/main" id="{5EF647BD-8C95-4F46-98A0-0EFE87E9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103188" cy="90488"/>
            </a:xfrm>
            <a:custGeom>
              <a:avLst/>
              <a:gdLst>
                <a:gd name="T0" fmla="*/ 32 w 32"/>
                <a:gd name="T1" fmla="*/ 0 h 28"/>
                <a:gd name="T2" fmla="*/ 12 w 32"/>
                <a:gd name="T3" fmla="*/ 0 h 28"/>
                <a:gd name="T4" fmla="*/ 0 w 32"/>
                <a:gd name="T5" fmla="*/ 12 h 28"/>
                <a:gd name="T6" fmla="*/ 0 w 3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1525AF6-7703-4210-89C5-CE80E28B4172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FE34109E-CC8E-4E5C-91A2-4BB656E29DD4}"/>
              </a:ext>
            </a:extLst>
          </p:cNvPr>
          <p:cNvSpPr/>
          <p:nvPr/>
        </p:nvSpPr>
        <p:spPr>
          <a:xfrm>
            <a:off x="3594514" y="4253035"/>
            <a:ext cx="1004081" cy="116378"/>
          </a:xfrm>
          <a:prstGeom prst="roundRect">
            <a:avLst>
              <a:gd name="adj" fmla="val 50000"/>
            </a:avLst>
          </a:prstGeom>
          <a:solidFill>
            <a:srgbClr val="83BCA9">
              <a:alpha val="0"/>
            </a:srgbClr>
          </a:solidFill>
          <a:ln>
            <a:solidFill>
              <a:srgbClr val="AD3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6FE9FDC-3573-49A6-B20D-46BC84CF3BC7}"/>
              </a:ext>
            </a:extLst>
          </p:cNvPr>
          <p:cNvSpPr txBox="1"/>
          <p:nvPr/>
        </p:nvSpPr>
        <p:spPr>
          <a:xfrm>
            <a:off x="1023226" y="4324020"/>
            <a:ext cx="280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COMUNICAÇÃO </a:t>
            </a:r>
          </a:p>
        </p:txBody>
      </p:sp>
      <p:pic>
        <p:nvPicPr>
          <p:cNvPr id="24" name="Imagem 23" descr="Uma imagem contendo objeto, luz&#10;&#10;Descrição gerada automaticamente">
            <a:extLst>
              <a:ext uri="{FF2B5EF4-FFF2-40B4-BE49-F238E27FC236}">
                <a16:creationId xmlns:a16="http://schemas.microsoft.com/office/drawing/2014/main" id="{7AE6D91E-BA17-4944-9790-2FEA8BB82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23" y="759886"/>
            <a:ext cx="6924754" cy="620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5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1582E2A5-9126-475F-BC43-8966A5C4D327}"/>
              </a:ext>
            </a:extLst>
          </p:cNvPr>
          <p:cNvSpPr/>
          <p:nvPr/>
        </p:nvSpPr>
        <p:spPr>
          <a:xfrm>
            <a:off x="5065487" y="1381995"/>
            <a:ext cx="3773764" cy="60525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DD7C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1F5E3D5-ABCF-4F43-958B-248C6DDD0D08}"/>
              </a:ext>
            </a:extLst>
          </p:cNvPr>
          <p:cNvSpPr txBox="1"/>
          <p:nvPr/>
        </p:nvSpPr>
        <p:spPr>
          <a:xfrm>
            <a:off x="5813395" y="1709064"/>
            <a:ext cx="62044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800" b="1" i="0" u="none" strike="noStrike" kern="1200" cap="none" spc="150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INTERNA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07A77F7-FEE2-48C5-949F-F852F894A800}"/>
              </a:ext>
            </a:extLst>
          </p:cNvPr>
          <p:cNvGrpSpPr/>
          <p:nvPr/>
        </p:nvGrpSpPr>
        <p:grpSpPr>
          <a:xfrm>
            <a:off x="8595150" y="1831595"/>
            <a:ext cx="3030645" cy="0"/>
            <a:chOff x="-838200" y="7441184"/>
            <a:chExt cx="3030645" cy="0"/>
          </a:xfrm>
        </p:grpSpPr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A19AED6C-38BC-4E7D-978E-E8F309C75087}"/>
                </a:ext>
              </a:extLst>
            </p:cNvPr>
            <p:cNvCxnSpPr>
              <a:cxnSpLocks/>
            </p:cNvCxnSpPr>
            <p:nvPr/>
          </p:nvCxnSpPr>
          <p:spPr>
            <a:xfrm>
              <a:off x="-838200" y="7441184"/>
              <a:ext cx="1143000" cy="0"/>
            </a:xfrm>
            <a:prstGeom prst="line">
              <a:avLst/>
            </a:prstGeom>
            <a:ln w="12700">
              <a:solidFill>
                <a:srgbClr val="BEB3A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1C8FA181-AD9A-480E-8874-45CB9755F11F}"/>
                </a:ext>
              </a:extLst>
            </p:cNvPr>
            <p:cNvCxnSpPr>
              <a:cxnSpLocks/>
            </p:cNvCxnSpPr>
            <p:nvPr/>
          </p:nvCxnSpPr>
          <p:spPr>
            <a:xfrm>
              <a:off x="378841" y="7441184"/>
              <a:ext cx="1813604" cy="0"/>
            </a:xfrm>
            <a:prstGeom prst="line">
              <a:avLst/>
            </a:prstGeom>
            <a:ln w="19050">
              <a:solidFill>
                <a:srgbClr val="BEB3A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E38A7DE-36A7-423F-8AEC-823C7ED0860F}"/>
              </a:ext>
            </a:extLst>
          </p:cNvPr>
          <p:cNvSpPr txBox="1"/>
          <p:nvPr/>
        </p:nvSpPr>
        <p:spPr>
          <a:xfrm>
            <a:off x="8958595" y="3473045"/>
            <a:ext cx="26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 sed pulvinar ultricies, purus lectus malesuada libero, sit amet commodo magna eros quis urna.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Vivamos et turpis vel diam vestibulum 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volutpat accumsan </a:t>
            </a: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odio. Aliquam fringilla non elit vitae blandit.</a:t>
            </a:r>
          </a:p>
        </p:txBody>
      </p:sp>
      <p:pic>
        <p:nvPicPr>
          <p:cNvPr id="6" name="Imagem 5" descr="Uma imagem contendo pessoa, mulher, interior, edifício&#10;&#10;Descrição gerada automaticamente">
            <a:extLst>
              <a:ext uri="{FF2B5EF4-FFF2-40B4-BE49-F238E27FC236}">
                <a16:creationId xmlns:a16="http://schemas.microsoft.com/office/drawing/2014/main" id="{16BD9BC8-4AAA-4560-81ED-C2CAD70945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343" y="968160"/>
            <a:ext cx="3672116" cy="4968183"/>
          </a:xfrm>
          <a:prstGeom prst="rect">
            <a:avLst/>
          </a:prstGeom>
        </p:spPr>
      </p:pic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17A35A5-8352-4CAE-A1DF-272C852B2A4D}"/>
              </a:ext>
            </a:extLst>
          </p:cNvPr>
          <p:cNvGrpSpPr/>
          <p:nvPr/>
        </p:nvGrpSpPr>
        <p:grpSpPr>
          <a:xfrm flipH="1">
            <a:off x="11036833" y="1104336"/>
            <a:ext cx="588962" cy="558800"/>
            <a:chOff x="8165349" y="3897981"/>
            <a:chExt cx="588962" cy="558800"/>
          </a:xfrm>
        </p:grpSpPr>
        <p:sp>
          <p:nvSpPr>
            <p:cNvPr id="36" name="Freeform 230">
              <a:extLst>
                <a:ext uri="{FF2B5EF4-FFF2-40B4-BE49-F238E27FC236}">
                  <a16:creationId xmlns:a16="http://schemas.microsoft.com/office/drawing/2014/main" id="{DE188398-8A6C-4A43-B9A6-429F71C1B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349" y="3986881"/>
              <a:ext cx="333375" cy="373063"/>
            </a:xfrm>
            <a:custGeom>
              <a:avLst/>
              <a:gdLst>
                <a:gd name="T0" fmla="*/ 12 w 104"/>
                <a:gd name="T1" fmla="*/ 0 h 115"/>
                <a:gd name="T2" fmla="*/ 92 w 104"/>
                <a:gd name="T3" fmla="*/ 0 h 115"/>
                <a:gd name="T4" fmla="*/ 104 w 104"/>
                <a:gd name="T5" fmla="*/ 12 h 115"/>
                <a:gd name="T6" fmla="*/ 104 w 104"/>
                <a:gd name="T7" fmla="*/ 80 h 115"/>
                <a:gd name="T8" fmla="*/ 92 w 104"/>
                <a:gd name="T9" fmla="*/ 92 h 115"/>
                <a:gd name="T10" fmla="*/ 43 w 104"/>
                <a:gd name="T11" fmla="*/ 92 h 115"/>
                <a:gd name="T12" fmla="*/ 23 w 104"/>
                <a:gd name="T13" fmla="*/ 113 h 115"/>
                <a:gd name="T14" fmla="*/ 16 w 104"/>
                <a:gd name="T15" fmla="*/ 110 h 115"/>
                <a:gd name="T16" fmla="*/ 16 w 104"/>
                <a:gd name="T17" fmla="*/ 92 h 115"/>
                <a:gd name="T18" fmla="*/ 12 w 104"/>
                <a:gd name="T19" fmla="*/ 92 h 115"/>
                <a:gd name="T20" fmla="*/ 0 w 104"/>
                <a:gd name="T21" fmla="*/ 80 h 115"/>
                <a:gd name="T22" fmla="*/ 0 w 104"/>
                <a:gd name="T23" fmla="*/ 12 h 115"/>
                <a:gd name="T24" fmla="*/ 12 w 104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15">
                  <a:moveTo>
                    <a:pt x="1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9" y="0"/>
                    <a:pt x="104" y="5"/>
                    <a:pt x="104" y="12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4" y="87"/>
                    <a:pt x="99" y="92"/>
                    <a:pt x="92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0" y="115"/>
                    <a:pt x="16" y="114"/>
                    <a:pt x="16" y="11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5" y="92"/>
                    <a:pt x="0" y="87"/>
                    <a:pt x="0" y="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31">
              <a:extLst>
                <a:ext uri="{FF2B5EF4-FFF2-40B4-BE49-F238E27FC236}">
                  <a16:creationId xmlns:a16="http://schemas.microsoft.com/office/drawing/2014/main" id="{008BEF53-5196-4276-8C56-8DC260BB6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4013868"/>
              <a:ext cx="179388" cy="180975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44 h 56"/>
                <a:gd name="T4" fmla="*/ 12 w 56"/>
                <a:gd name="T5" fmla="*/ 56 h 56"/>
                <a:gd name="T6" fmla="*/ 56 w 56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5" y="56"/>
                    <a:pt x="12" y="56"/>
                  </a:cubicBezTo>
                  <a:cubicBezTo>
                    <a:pt x="56" y="56"/>
                    <a:pt x="56" y="56"/>
                    <a:pt x="56" y="56"/>
                  </a:cubicBezTo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32">
              <a:extLst>
                <a:ext uri="{FF2B5EF4-FFF2-40B4-BE49-F238E27FC236}">
                  <a16:creationId xmlns:a16="http://schemas.microsoft.com/office/drawing/2014/main" id="{138BD451-43D1-48DB-9F78-2851AA708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3897981"/>
              <a:ext cx="395288" cy="179388"/>
            </a:xfrm>
            <a:custGeom>
              <a:avLst/>
              <a:gdLst>
                <a:gd name="T0" fmla="*/ 124 w 124"/>
                <a:gd name="T1" fmla="*/ 56 h 56"/>
                <a:gd name="T2" fmla="*/ 124 w 124"/>
                <a:gd name="T3" fmla="*/ 12 h 56"/>
                <a:gd name="T4" fmla="*/ 112 w 124"/>
                <a:gd name="T5" fmla="*/ 0 h 56"/>
                <a:gd name="T6" fmla="*/ 12 w 124"/>
                <a:gd name="T7" fmla="*/ 0 h 56"/>
                <a:gd name="T8" fmla="*/ 0 w 124"/>
                <a:gd name="T9" fmla="*/ 12 h 56"/>
                <a:gd name="T10" fmla="*/ 0 w 124"/>
                <a:gd name="T1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56">
                  <a:moveTo>
                    <a:pt x="124" y="56"/>
                  </a:moveTo>
                  <a:cubicBezTo>
                    <a:pt x="124" y="12"/>
                    <a:pt x="124" y="12"/>
                    <a:pt x="124" y="12"/>
                  </a:cubicBezTo>
                  <a:cubicBezTo>
                    <a:pt x="124" y="5"/>
                    <a:pt x="119" y="0"/>
                    <a:pt x="1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33">
              <a:extLst>
                <a:ext uri="{FF2B5EF4-FFF2-40B4-BE49-F238E27FC236}">
                  <a16:creationId xmlns:a16="http://schemas.microsoft.com/office/drawing/2014/main" id="{30F75442-2DC8-4B32-B538-2B72F44DD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8724" y="4104356"/>
              <a:ext cx="190500" cy="168275"/>
            </a:xfrm>
            <a:custGeom>
              <a:avLst/>
              <a:gdLst>
                <a:gd name="T0" fmla="*/ 0 w 60"/>
                <a:gd name="T1" fmla="*/ 28 h 52"/>
                <a:gd name="T2" fmla="*/ 12 w 60"/>
                <a:gd name="T3" fmla="*/ 28 h 52"/>
                <a:gd name="T4" fmla="*/ 33 w 60"/>
                <a:gd name="T5" fmla="*/ 49 h 52"/>
                <a:gd name="T6" fmla="*/ 40 w 60"/>
                <a:gd name="T7" fmla="*/ 46 h 52"/>
                <a:gd name="T8" fmla="*/ 40 w 60"/>
                <a:gd name="T9" fmla="*/ 28 h 52"/>
                <a:gd name="T10" fmla="*/ 48 w 60"/>
                <a:gd name="T11" fmla="*/ 28 h 52"/>
                <a:gd name="T12" fmla="*/ 60 w 60"/>
                <a:gd name="T13" fmla="*/ 16 h 52"/>
                <a:gd name="T14" fmla="*/ 60 w 6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52">
                  <a:moveTo>
                    <a:pt x="0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52"/>
                    <a:pt x="40" y="50"/>
                    <a:pt x="40" y="4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5" y="28"/>
                    <a:pt x="60" y="23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34">
              <a:extLst>
                <a:ext uri="{FF2B5EF4-FFF2-40B4-BE49-F238E27FC236}">
                  <a16:creationId xmlns:a16="http://schemas.microsoft.com/office/drawing/2014/main" id="{39F42F69-0280-45D2-8232-C581415A3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384175" cy="379413"/>
            </a:xfrm>
            <a:custGeom>
              <a:avLst/>
              <a:gdLst>
                <a:gd name="T0" fmla="*/ 0 w 120"/>
                <a:gd name="T1" fmla="*/ 64 h 117"/>
                <a:gd name="T2" fmla="*/ 0 w 120"/>
                <a:gd name="T3" fmla="*/ 80 h 117"/>
                <a:gd name="T4" fmla="*/ 12 w 120"/>
                <a:gd name="T5" fmla="*/ 92 h 117"/>
                <a:gd name="T6" fmla="*/ 57 w 120"/>
                <a:gd name="T7" fmla="*/ 92 h 117"/>
                <a:gd name="T8" fmla="*/ 85 w 120"/>
                <a:gd name="T9" fmla="*/ 115 h 117"/>
                <a:gd name="T10" fmla="*/ 92 w 120"/>
                <a:gd name="T11" fmla="*/ 112 h 117"/>
                <a:gd name="T12" fmla="*/ 92 w 120"/>
                <a:gd name="T13" fmla="*/ 92 h 117"/>
                <a:gd name="T14" fmla="*/ 108 w 120"/>
                <a:gd name="T15" fmla="*/ 92 h 117"/>
                <a:gd name="T16" fmla="*/ 120 w 120"/>
                <a:gd name="T17" fmla="*/ 80 h 117"/>
                <a:gd name="T18" fmla="*/ 120 w 120"/>
                <a:gd name="T19" fmla="*/ 12 h 117"/>
                <a:gd name="T20" fmla="*/ 108 w 120"/>
                <a:gd name="T21" fmla="*/ 0 h 117"/>
                <a:gd name="T22" fmla="*/ 40 w 120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117">
                  <a:moveTo>
                    <a:pt x="0" y="64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7"/>
                    <a:pt x="5" y="92"/>
                    <a:pt x="12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8" y="117"/>
                    <a:pt x="92" y="115"/>
                    <a:pt x="92" y="11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15" y="92"/>
                    <a:pt x="120" y="87"/>
                    <a:pt x="120" y="80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Line 235">
              <a:extLst>
                <a:ext uri="{FF2B5EF4-FFF2-40B4-BE49-F238E27FC236}">
                  <a16:creationId xmlns:a16="http://schemas.microsoft.com/office/drawing/2014/main" id="{FE91452A-446F-4151-A14C-4EDEF9A6A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0136" y="4194843"/>
              <a:ext cx="0" cy="63500"/>
            </a:xfrm>
            <a:prstGeom prst="line">
              <a:avLst/>
            </a:pr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236">
              <a:extLst>
                <a:ext uri="{FF2B5EF4-FFF2-40B4-BE49-F238E27FC236}">
                  <a16:creationId xmlns:a16="http://schemas.microsoft.com/office/drawing/2014/main" id="{5EF647BD-8C95-4F46-98A0-0EFE87E9F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103188" cy="90488"/>
            </a:xfrm>
            <a:custGeom>
              <a:avLst/>
              <a:gdLst>
                <a:gd name="T0" fmla="*/ 32 w 32"/>
                <a:gd name="T1" fmla="*/ 0 h 28"/>
                <a:gd name="T2" fmla="*/ 12 w 32"/>
                <a:gd name="T3" fmla="*/ 0 h 28"/>
                <a:gd name="T4" fmla="*/ 0 w 32"/>
                <a:gd name="T5" fmla="*/ 12 h 28"/>
                <a:gd name="T6" fmla="*/ 0 w 3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6FE9FDC-3573-49A6-B20D-46BC84CF3BC7}"/>
              </a:ext>
            </a:extLst>
          </p:cNvPr>
          <p:cNvSpPr txBox="1"/>
          <p:nvPr/>
        </p:nvSpPr>
        <p:spPr>
          <a:xfrm>
            <a:off x="5813395" y="1392235"/>
            <a:ext cx="280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COMUNICAÇÃO </a:t>
            </a:r>
          </a:p>
        </p:txBody>
      </p:sp>
      <p:pic>
        <p:nvPicPr>
          <p:cNvPr id="3" name="Imagem 2" descr="Uma imagem contendo monitor, televisão, objeto, moldura de fotos&#10;&#10;Descrição gerada automaticamente">
            <a:extLst>
              <a:ext uri="{FF2B5EF4-FFF2-40B4-BE49-F238E27FC236}">
                <a16:creationId xmlns:a16="http://schemas.microsoft.com/office/drawing/2014/main" id="{DCFB3542-81D4-483A-BDA9-64DCAFE858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524" y="0"/>
            <a:ext cx="6094476" cy="6858000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BF70C00-8588-4AD0-8911-81AC3E7DCD5C}"/>
              </a:ext>
            </a:extLst>
          </p:cNvPr>
          <p:cNvSpPr txBox="1"/>
          <p:nvPr/>
        </p:nvSpPr>
        <p:spPr>
          <a:xfrm>
            <a:off x="5870333" y="3473045"/>
            <a:ext cx="26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 sed pulvinar ultricies, purus lectus malesuada libero, sit amet commodo magna eros quis urna.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Vivamos et turpis vel diam vestibulum </a:t>
            </a: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volutpat accumsan </a:t>
            </a:r>
            <a:r>
              <a:rPr kumimoji="0" lang="pt-BR" sz="15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odio. Aliquam fringilla non elit vitae blandit.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1525AF6-7703-4210-89C5-CE80E28B4172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33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067AB9F-F11B-4B6F-8AD5-6E92C17634BB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A94AA991-E5BC-4133-A260-64BF110B4FAA}"/>
              </a:ext>
            </a:extLst>
          </p:cNvPr>
          <p:cNvGrpSpPr/>
          <p:nvPr/>
        </p:nvGrpSpPr>
        <p:grpSpPr>
          <a:xfrm>
            <a:off x="2180367" y="1409700"/>
            <a:ext cx="7831267" cy="0"/>
            <a:chOff x="12393168" y="4000500"/>
            <a:chExt cx="3653344" cy="0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43425790-67CB-472B-8138-A1515822DD75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168" y="4000500"/>
              <a:ext cx="1143000" cy="0"/>
            </a:xfrm>
            <a:prstGeom prst="line">
              <a:avLst/>
            </a:prstGeom>
            <a:ln w="12700">
              <a:solidFill>
                <a:srgbClr val="282B2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A4CCE2F5-963A-4459-822C-F4F245A6FD13}"/>
                </a:ext>
              </a:extLst>
            </p:cNvPr>
            <p:cNvCxnSpPr>
              <a:cxnSpLocks/>
            </p:cNvCxnSpPr>
            <p:nvPr/>
          </p:nvCxnSpPr>
          <p:spPr>
            <a:xfrm>
              <a:off x="13664184" y="4000500"/>
              <a:ext cx="2382328" cy="0"/>
            </a:xfrm>
            <a:prstGeom prst="line">
              <a:avLst/>
            </a:prstGeom>
            <a:ln w="19050">
              <a:solidFill>
                <a:srgbClr val="282B2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Imagem 48">
            <a:extLst>
              <a:ext uri="{FF2B5EF4-FFF2-40B4-BE49-F238E27FC236}">
                <a16:creationId xmlns:a16="http://schemas.microsoft.com/office/drawing/2014/main" id="{8A92165B-C679-4D3F-8296-8BFA774D8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3835" y="1638016"/>
            <a:ext cx="1297974" cy="1383088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D8552C4-3D2E-43F9-A19E-1A8552A4C1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7935" y="1638016"/>
            <a:ext cx="1297974" cy="1383088"/>
          </a:xfrm>
          <a:prstGeom prst="rect">
            <a:avLst/>
          </a:prstGeom>
        </p:spPr>
      </p:pic>
      <p:sp>
        <p:nvSpPr>
          <p:cNvPr id="65" name="Retângulo: Cantos Diagonais Arredondados 64">
            <a:extLst>
              <a:ext uri="{FF2B5EF4-FFF2-40B4-BE49-F238E27FC236}">
                <a16:creationId xmlns:a16="http://schemas.microsoft.com/office/drawing/2014/main" id="{F27368F8-BFD9-4EFE-ACA3-C9B0593C26D9}"/>
              </a:ext>
            </a:extLst>
          </p:cNvPr>
          <p:cNvSpPr/>
          <p:nvPr/>
        </p:nvSpPr>
        <p:spPr>
          <a:xfrm>
            <a:off x="956091" y="1005797"/>
            <a:ext cx="10279818" cy="28104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DD7C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F1BEABE-9C50-4F66-8766-0025A28536C9}"/>
              </a:ext>
            </a:extLst>
          </p:cNvPr>
          <p:cNvSpPr txBox="1"/>
          <p:nvPr/>
        </p:nvSpPr>
        <p:spPr>
          <a:xfrm>
            <a:off x="1428133" y="706580"/>
            <a:ext cx="933573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200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DESEMPENHO EQUIPE</a:t>
            </a: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216CEB0F-6BCA-4F2D-AFE9-3BC9914A9A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99" y="1542767"/>
            <a:ext cx="1361809" cy="1574592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B0D8D98A-E530-4A5D-9977-4DB97203EBE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6099" y="1539835"/>
            <a:ext cx="1361809" cy="1574592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68446B27-5681-403B-8898-71C39AD31C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4061" y="1539835"/>
            <a:ext cx="1328747" cy="1682621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B9C99F1D-D569-418E-8005-35858477D61C}"/>
              </a:ext>
            </a:extLst>
          </p:cNvPr>
          <p:cNvGrpSpPr/>
          <p:nvPr/>
        </p:nvGrpSpPr>
        <p:grpSpPr>
          <a:xfrm>
            <a:off x="-712776" y="2505079"/>
            <a:ext cx="6189685" cy="3868883"/>
            <a:chOff x="-334826" y="2855479"/>
            <a:chExt cx="5477492" cy="3423724"/>
          </a:xfrm>
        </p:grpSpPr>
        <p:graphicFrame>
          <p:nvGraphicFramePr>
            <p:cNvPr id="37" name="Gráfico 36">
              <a:extLst>
                <a:ext uri="{FF2B5EF4-FFF2-40B4-BE49-F238E27FC236}">
                  <a16:creationId xmlns:a16="http://schemas.microsoft.com/office/drawing/2014/main" id="{C1E89129-7F31-4F0A-980D-9FC5C4DBF58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73761465"/>
                </p:ext>
              </p:extLst>
            </p:nvPr>
          </p:nvGraphicFramePr>
          <p:xfrm>
            <a:off x="-334826" y="2855479"/>
            <a:ext cx="5477492" cy="34237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E518991E-4D54-4F07-AAAD-EE6777BAA523}"/>
                </a:ext>
              </a:extLst>
            </p:cNvPr>
            <p:cNvGrpSpPr/>
            <p:nvPr/>
          </p:nvGrpSpPr>
          <p:grpSpPr>
            <a:xfrm>
              <a:off x="2110233" y="4452622"/>
              <a:ext cx="587374" cy="420688"/>
              <a:chOff x="12552801" y="1854255"/>
              <a:chExt cx="587374" cy="420688"/>
            </a:xfrm>
          </p:grpSpPr>
          <p:sp>
            <p:nvSpPr>
              <p:cNvPr id="75" name="Freeform 637">
                <a:extLst>
                  <a:ext uri="{FF2B5EF4-FFF2-40B4-BE49-F238E27FC236}">
                    <a16:creationId xmlns:a16="http://schemas.microsoft.com/office/drawing/2014/main" id="{68631C35-3173-4B49-B423-4E779FF7A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05238" y="2078092"/>
                <a:ext cx="128587" cy="82550"/>
              </a:xfrm>
              <a:custGeom>
                <a:avLst/>
                <a:gdLst>
                  <a:gd name="T0" fmla="*/ 24 w 40"/>
                  <a:gd name="T1" fmla="*/ 26 h 26"/>
                  <a:gd name="T2" fmla="*/ 40 w 40"/>
                  <a:gd name="T3" fmla="*/ 8 h 26"/>
                  <a:gd name="T4" fmla="*/ 0 w 40"/>
                  <a:gd name="T5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6">
                    <a:moveTo>
                      <a:pt x="24" y="26"/>
                    </a:moveTo>
                    <a:cubicBezTo>
                      <a:pt x="30" y="24"/>
                      <a:pt x="35" y="18"/>
                      <a:pt x="40" y="8"/>
                    </a:cubicBezTo>
                    <a:cubicBezTo>
                      <a:pt x="26" y="0"/>
                      <a:pt x="10" y="5"/>
                      <a:pt x="0" y="23"/>
                    </a:cubicBezTo>
                  </a:path>
                </a:pathLst>
              </a:custGeom>
              <a:noFill/>
              <a:ln w="25400" cap="flat">
                <a:solidFill>
                  <a:srgbClr val="83BCA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638">
                <a:extLst>
                  <a:ext uri="{FF2B5EF4-FFF2-40B4-BE49-F238E27FC236}">
                    <a16:creationId xmlns:a16="http://schemas.microsoft.com/office/drawing/2014/main" id="{921BB124-042E-4535-810D-E3E3D741F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38563" y="2171755"/>
                <a:ext cx="141287" cy="103188"/>
              </a:xfrm>
              <a:custGeom>
                <a:avLst/>
                <a:gdLst>
                  <a:gd name="T0" fmla="*/ 0 w 44"/>
                  <a:gd name="T1" fmla="*/ 16 h 32"/>
                  <a:gd name="T2" fmla="*/ 44 w 44"/>
                  <a:gd name="T3" fmla="*/ 12 h 32"/>
                  <a:gd name="T4" fmla="*/ 0 w 44"/>
                  <a:gd name="T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0" y="16"/>
                    </a:moveTo>
                    <a:cubicBezTo>
                      <a:pt x="10" y="25"/>
                      <a:pt x="25" y="32"/>
                      <a:pt x="44" y="12"/>
                    </a:cubicBezTo>
                    <a:cubicBezTo>
                      <a:pt x="32" y="0"/>
                      <a:pt x="15" y="1"/>
                      <a:pt x="0" y="16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83BCA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639">
                <a:extLst>
                  <a:ext uri="{FF2B5EF4-FFF2-40B4-BE49-F238E27FC236}">
                    <a16:creationId xmlns:a16="http://schemas.microsoft.com/office/drawing/2014/main" id="{CFC19B67-7811-443A-9314-29E9179DB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6988" y="1966967"/>
                <a:ext cx="103187" cy="106363"/>
              </a:xfrm>
              <a:custGeom>
                <a:avLst/>
                <a:gdLst>
                  <a:gd name="T0" fmla="*/ 20 w 32"/>
                  <a:gd name="T1" fmla="*/ 28 h 33"/>
                  <a:gd name="T2" fmla="*/ 32 w 32"/>
                  <a:gd name="T3" fmla="*/ 1 h 33"/>
                  <a:gd name="T4" fmla="*/ 0 w 32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33">
                    <a:moveTo>
                      <a:pt x="20" y="28"/>
                    </a:moveTo>
                    <a:cubicBezTo>
                      <a:pt x="26" y="24"/>
                      <a:pt x="31" y="16"/>
                      <a:pt x="32" y="1"/>
                    </a:cubicBezTo>
                    <a:cubicBezTo>
                      <a:pt x="15" y="0"/>
                      <a:pt x="2" y="12"/>
                      <a:pt x="0" y="33"/>
                    </a:cubicBezTo>
                  </a:path>
                </a:pathLst>
              </a:custGeom>
              <a:noFill/>
              <a:ln w="25400" cap="flat">
                <a:solidFill>
                  <a:srgbClr val="83BCA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640">
                <a:extLst>
                  <a:ext uri="{FF2B5EF4-FFF2-40B4-BE49-F238E27FC236}">
                    <a16:creationId xmlns:a16="http://schemas.microsoft.com/office/drawing/2014/main" id="{C6632933-D49D-47ED-B037-936675D06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14763" y="1854255"/>
                <a:ext cx="93662" cy="130175"/>
              </a:xfrm>
              <a:custGeom>
                <a:avLst/>
                <a:gdLst>
                  <a:gd name="T0" fmla="*/ 23 w 29"/>
                  <a:gd name="T1" fmla="*/ 29 h 40"/>
                  <a:gd name="T2" fmla="*/ 24 w 29"/>
                  <a:gd name="T3" fmla="*/ 0 h 40"/>
                  <a:gd name="T4" fmla="*/ 6 w 29"/>
                  <a:gd name="T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40">
                    <a:moveTo>
                      <a:pt x="23" y="29"/>
                    </a:moveTo>
                    <a:cubicBezTo>
                      <a:pt x="27" y="23"/>
                      <a:pt x="29" y="13"/>
                      <a:pt x="24" y="0"/>
                    </a:cubicBezTo>
                    <a:cubicBezTo>
                      <a:pt x="8" y="5"/>
                      <a:pt x="0" y="21"/>
                      <a:pt x="6" y="40"/>
                    </a:cubicBezTo>
                  </a:path>
                </a:pathLst>
              </a:custGeom>
              <a:noFill/>
              <a:ln w="25400" cap="flat">
                <a:solidFill>
                  <a:srgbClr val="83BCA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641">
                <a:extLst>
                  <a:ext uri="{FF2B5EF4-FFF2-40B4-BE49-F238E27FC236}">
                    <a16:creationId xmlns:a16="http://schemas.microsoft.com/office/drawing/2014/main" id="{CB6FB404-1B7B-4382-A87D-DF31AC6A7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9151" y="2078092"/>
                <a:ext cx="127000" cy="82550"/>
              </a:xfrm>
              <a:custGeom>
                <a:avLst/>
                <a:gdLst>
                  <a:gd name="T0" fmla="*/ 16 w 40"/>
                  <a:gd name="T1" fmla="*/ 26 h 26"/>
                  <a:gd name="T2" fmla="*/ 0 w 40"/>
                  <a:gd name="T3" fmla="*/ 8 h 26"/>
                  <a:gd name="T4" fmla="*/ 40 w 40"/>
                  <a:gd name="T5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26">
                    <a:moveTo>
                      <a:pt x="16" y="26"/>
                    </a:moveTo>
                    <a:cubicBezTo>
                      <a:pt x="10" y="24"/>
                      <a:pt x="5" y="18"/>
                      <a:pt x="0" y="8"/>
                    </a:cubicBezTo>
                    <a:cubicBezTo>
                      <a:pt x="14" y="0"/>
                      <a:pt x="30" y="5"/>
                      <a:pt x="40" y="23"/>
                    </a:cubicBezTo>
                  </a:path>
                </a:pathLst>
              </a:custGeom>
              <a:noFill/>
              <a:ln w="25400" cap="flat">
                <a:solidFill>
                  <a:srgbClr val="83BCA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642">
                <a:extLst>
                  <a:ext uri="{FF2B5EF4-FFF2-40B4-BE49-F238E27FC236}">
                    <a16:creationId xmlns:a16="http://schemas.microsoft.com/office/drawing/2014/main" id="{BB20D3D4-447B-4A51-8283-797BB256B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3126" y="2171755"/>
                <a:ext cx="139700" cy="103188"/>
              </a:xfrm>
              <a:custGeom>
                <a:avLst/>
                <a:gdLst>
                  <a:gd name="T0" fmla="*/ 44 w 44"/>
                  <a:gd name="T1" fmla="*/ 16 h 32"/>
                  <a:gd name="T2" fmla="*/ 0 w 44"/>
                  <a:gd name="T3" fmla="*/ 12 h 32"/>
                  <a:gd name="T4" fmla="*/ 44 w 44"/>
                  <a:gd name="T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2">
                    <a:moveTo>
                      <a:pt x="44" y="16"/>
                    </a:moveTo>
                    <a:cubicBezTo>
                      <a:pt x="34" y="25"/>
                      <a:pt x="19" y="32"/>
                      <a:pt x="0" y="12"/>
                    </a:cubicBezTo>
                    <a:cubicBezTo>
                      <a:pt x="12" y="0"/>
                      <a:pt x="29" y="1"/>
                      <a:pt x="44" y="16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83BCA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643">
                <a:extLst>
                  <a:ext uri="{FF2B5EF4-FFF2-40B4-BE49-F238E27FC236}">
                    <a16:creationId xmlns:a16="http://schemas.microsoft.com/office/drawing/2014/main" id="{5EB8E7D7-656E-4BF6-815E-7BAC07B84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2801" y="1966967"/>
                <a:ext cx="101600" cy="106363"/>
              </a:xfrm>
              <a:custGeom>
                <a:avLst/>
                <a:gdLst>
                  <a:gd name="T0" fmla="*/ 12 w 32"/>
                  <a:gd name="T1" fmla="*/ 28 h 33"/>
                  <a:gd name="T2" fmla="*/ 0 w 32"/>
                  <a:gd name="T3" fmla="*/ 1 h 33"/>
                  <a:gd name="T4" fmla="*/ 32 w 32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33">
                    <a:moveTo>
                      <a:pt x="12" y="28"/>
                    </a:moveTo>
                    <a:cubicBezTo>
                      <a:pt x="6" y="24"/>
                      <a:pt x="1" y="16"/>
                      <a:pt x="0" y="1"/>
                    </a:cubicBezTo>
                    <a:cubicBezTo>
                      <a:pt x="17" y="0"/>
                      <a:pt x="30" y="12"/>
                      <a:pt x="32" y="33"/>
                    </a:cubicBezTo>
                  </a:path>
                </a:pathLst>
              </a:custGeom>
              <a:noFill/>
              <a:ln w="25400" cap="flat">
                <a:solidFill>
                  <a:srgbClr val="83BCA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644">
                <a:extLst>
                  <a:ext uri="{FF2B5EF4-FFF2-40B4-BE49-F238E27FC236}">
                    <a16:creationId xmlns:a16="http://schemas.microsoft.com/office/drawing/2014/main" id="{E190E43A-ECE0-4300-9B40-4FA7572E5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4551" y="1854255"/>
                <a:ext cx="92075" cy="130175"/>
              </a:xfrm>
              <a:custGeom>
                <a:avLst/>
                <a:gdLst>
                  <a:gd name="T0" fmla="*/ 6 w 29"/>
                  <a:gd name="T1" fmla="*/ 29 h 40"/>
                  <a:gd name="T2" fmla="*/ 5 w 29"/>
                  <a:gd name="T3" fmla="*/ 0 h 40"/>
                  <a:gd name="T4" fmla="*/ 23 w 29"/>
                  <a:gd name="T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40">
                    <a:moveTo>
                      <a:pt x="6" y="29"/>
                    </a:moveTo>
                    <a:cubicBezTo>
                      <a:pt x="2" y="23"/>
                      <a:pt x="0" y="13"/>
                      <a:pt x="5" y="0"/>
                    </a:cubicBezTo>
                    <a:cubicBezTo>
                      <a:pt x="21" y="5"/>
                      <a:pt x="29" y="21"/>
                      <a:pt x="23" y="40"/>
                    </a:cubicBezTo>
                  </a:path>
                </a:pathLst>
              </a:custGeom>
              <a:noFill/>
              <a:ln w="25400" cap="flat">
                <a:solidFill>
                  <a:srgbClr val="83BCA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 645">
                <a:extLst>
                  <a:ext uri="{FF2B5EF4-FFF2-40B4-BE49-F238E27FC236}">
                    <a16:creationId xmlns:a16="http://schemas.microsoft.com/office/drawing/2014/main" id="{673B884B-8265-44AD-80D8-F48E6424C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30601" y="1922517"/>
                <a:ext cx="230187" cy="222250"/>
              </a:xfrm>
              <a:custGeom>
                <a:avLst/>
                <a:gdLst>
                  <a:gd name="T0" fmla="*/ 73 w 145"/>
                  <a:gd name="T1" fmla="*/ 0 h 140"/>
                  <a:gd name="T2" fmla="*/ 95 w 145"/>
                  <a:gd name="T3" fmla="*/ 47 h 140"/>
                  <a:gd name="T4" fmla="*/ 145 w 145"/>
                  <a:gd name="T5" fmla="*/ 53 h 140"/>
                  <a:gd name="T6" fmla="*/ 109 w 145"/>
                  <a:gd name="T7" fmla="*/ 91 h 140"/>
                  <a:gd name="T8" fmla="*/ 117 w 145"/>
                  <a:gd name="T9" fmla="*/ 138 h 140"/>
                  <a:gd name="T10" fmla="*/ 73 w 145"/>
                  <a:gd name="T11" fmla="*/ 118 h 140"/>
                  <a:gd name="T12" fmla="*/ 29 w 145"/>
                  <a:gd name="T13" fmla="*/ 140 h 140"/>
                  <a:gd name="T14" fmla="*/ 37 w 145"/>
                  <a:gd name="T15" fmla="*/ 91 h 140"/>
                  <a:gd name="T16" fmla="*/ 0 w 145"/>
                  <a:gd name="T17" fmla="*/ 53 h 140"/>
                  <a:gd name="T18" fmla="*/ 51 w 145"/>
                  <a:gd name="T19" fmla="*/ 47 h 140"/>
                  <a:gd name="T20" fmla="*/ 73 w 145"/>
                  <a:gd name="T21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5" h="140">
                    <a:moveTo>
                      <a:pt x="73" y="0"/>
                    </a:moveTo>
                    <a:lnTo>
                      <a:pt x="95" y="47"/>
                    </a:lnTo>
                    <a:lnTo>
                      <a:pt x="145" y="53"/>
                    </a:lnTo>
                    <a:lnTo>
                      <a:pt x="109" y="91"/>
                    </a:lnTo>
                    <a:lnTo>
                      <a:pt x="117" y="138"/>
                    </a:lnTo>
                    <a:lnTo>
                      <a:pt x="73" y="118"/>
                    </a:lnTo>
                    <a:lnTo>
                      <a:pt x="29" y="140"/>
                    </a:lnTo>
                    <a:lnTo>
                      <a:pt x="37" y="91"/>
                    </a:lnTo>
                    <a:lnTo>
                      <a:pt x="0" y="53"/>
                    </a:lnTo>
                    <a:lnTo>
                      <a:pt x="51" y="47"/>
                    </a:lnTo>
                    <a:lnTo>
                      <a:pt x="73" y="0"/>
                    </a:lnTo>
                    <a:close/>
                  </a:path>
                </a:pathLst>
              </a:custGeom>
              <a:noFill/>
              <a:ln w="25400" cap="flat">
                <a:solidFill>
                  <a:srgbClr val="83BCA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aphicFrame>
        <p:nvGraphicFramePr>
          <p:cNvPr id="86" name="Gráfico 85">
            <a:extLst>
              <a:ext uri="{FF2B5EF4-FFF2-40B4-BE49-F238E27FC236}">
                <a16:creationId xmlns:a16="http://schemas.microsoft.com/office/drawing/2014/main" id="{5D3D6B0B-5EEC-4B65-AC06-7EDAC5148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641059"/>
              </p:ext>
            </p:extLst>
          </p:nvPr>
        </p:nvGraphicFramePr>
        <p:xfrm>
          <a:off x="3981314" y="3021105"/>
          <a:ext cx="7646680" cy="328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3" name="Agrupar 2">
            <a:extLst>
              <a:ext uri="{FF2B5EF4-FFF2-40B4-BE49-F238E27FC236}">
                <a16:creationId xmlns:a16="http://schemas.microsoft.com/office/drawing/2014/main" id="{8F5DCBE8-CFF9-4D6A-9141-664AE9F5B55E}"/>
              </a:ext>
            </a:extLst>
          </p:cNvPr>
          <p:cNvGrpSpPr/>
          <p:nvPr/>
        </p:nvGrpSpPr>
        <p:grpSpPr>
          <a:xfrm>
            <a:off x="1174816" y="6327640"/>
            <a:ext cx="2406385" cy="248200"/>
            <a:chOff x="1124165" y="6300869"/>
            <a:chExt cx="2406385" cy="248200"/>
          </a:xfrm>
        </p:grpSpPr>
        <p:sp>
          <p:nvSpPr>
            <p:cNvPr id="84" name="Retângulo: Cantos Diagonais Arredondados 83">
              <a:extLst>
                <a:ext uri="{FF2B5EF4-FFF2-40B4-BE49-F238E27FC236}">
                  <a16:creationId xmlns:a16="http://schemas.microsoft.com/office/drawing/2014/main" id="{6B0F7AA2-18D0-4BD0-A1B6-23E6CCD94A1A}"/>
                </a:ext>
              </a:extLst>
            </p:cNvPr>
            <p:cNvSpPr/>
            <p:nvPr/>
          </p:nvSpPr>
          <p:spPr>
            <a:xfrm>
              <a:off x="1124165" y="6305396"/>
              <a:ext cx="562661" cy="23914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AD3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2016</a:t>
              </a:r>
            </a:p>
          </p:txBody>
        </p:sp>
        <p:sp>
          <p:nvSpPr>
            <p:cNvPr id="87" name="Retângulo: Cantos Diagonais Arredondados 86">
              <a:extLst>
                <a:ext uri="{FF2B5EF4-FFF2-40B4-BE49-F238E27FC236}">
                  <a16:creationId xmlns:a16="http://schemas.microsoft.com/office/drawing/2014/main" id="{CC5C935F-3F4F-410F-BB80-344424A81D9E}"/>
                </a:ext>
              </a:extLst>
            </p:cNvPr>
            <p:cNvSpPr/>
            <p:nvPr/>
          </p:nvSpPr>
          <p:spPr>
            <a:xfrm>
              <a:off x="1731737" y="6305396"/>
              <a:ext cx="562661" cy="23914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559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pt-BR" sz="800" dirty="0">
                  <a:solidFill>
                    <a:prstClr val="white"/>
                  </a:solidFill>
                  <a:latin typeface="Franklin Gothic Book" panose="020B0503020102020204" pitchFamily="34" charset="0"/>
                </a:rPr>
                <a:t>2017</a:t>
              </a:r>
            </a:p>
          </p:txBody>
        </p:sp>
        <p:sp>
          <p:nvSpPr>
            <p:cNvPr id="88" name="Retângulo: Cantos Diagonais Arredondados 87">
              <a:extLst>
                <a:ext uri="{FF2B5EF4-FFF2-40B4-BE49-F238E27FC236}">
                  <a16:creationId xmlns:a16="http://schemas.microsoft.com/office/drawing/2014/main" id="{6DCCB076-6CFC-4801-96CD-AC07CF563360}"/>
                </a:ext>
              </a:extLst>
            </p:cNvPr>
            <p:cNvSpPr/>
            <p:nvPr/>
          </p:nvSpPr>
          <p:spPr>
            <a:xfrm>
              <a:off x="2343849" y="6300869"/>
              <a:ext cx="562661" cy="2482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282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pt-BR" sz="800" dirty="0">
                  <a:solidFill>
                    <a:prstClr val="white"/>
                  </a:solidFill>
                  <a:latin typeface="Franklin Gothic Book" panose="020B0503020102020204" pitchFamily="34" charset="0"/>
                </a:rPr>
                <a:t>2018</a:t>
              </a:r>
            </a:p>
          </p:txBody>
        </p:sp>
        <p:sp>
          <p:nvSpPr>
            <p:cNvPr id="89" name="Retângulo: Cantos Diagonais Arredondados 88">
              <a:extLst>
                <a:ext uri="{FF2B5EF4-FFF2-40B4-BE49-F238E27FC236}">
                  <a16:creationId xmlns:a16="http://schemas.microsoft.com/office/drawing/2014/main" id="{14DF6DFF-8A54-4CB6-9AAA-E133A41E82FB}"/>
                </a:ext>
              </a:extLst>
            </p:cNvPr>
            <p:cNvSpPr/>
            <p:nvPr/>
          </p:nvSpPr>
          <p:spPr>
            <a:xfrm>
              <a:off x="2950118" y="6300869"/>
              <a:ext cx="580432" cy="23914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361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pt-BR" sz="800" dirty="0">
                  <a:solidFill>
                    <a:prstClr val="white"/>
                  </a:solidFill>
                  <a:latin typeface="Franklin Gothic Book" panose="020B0503020102020204" pitchFamily="34" charset="0"/>
                </a:rPr>
                <a:t>2019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8471357-9020-4D39-8BC0-69763DECE427}"/>
              </a:ext>
            </a:extLst>
          </p:cNvPr>
          <p:cNvGrpSpPr/>
          <p:nvPr/>
        </p:nvGrpSpPr>
        <p:grpSpPr>
          <a:xfrm>
            <a:off x="6702196" y="6326466"/>
            <a:ext cx="2406385" cy="248200"/>
            <a:chOff x="1124165" y="6300869"/>
            <a:chExt cx="2406385" cy="248200"/>
          </a:xfrm>
        </p:grpSpPr>
        <p:sp>
          <p:nvSpPr>
            <p:cNvPr id="39" name="Retângulo: Cantos Diagonais Arredondados 38">
              <a:extLst>
                <a:ext uri="{FF2B5EF4-FFF2-40B4-BE49-F238E27FC236}">
                  <a16:creationId xmlns:a16="http://schemas.microsoft.com/office/drawing/2014/main" id="{4023DAED-D86D-4DEC-A5C7-030FD44F67F0}"/>
                </a:ext>
              </a:extLst>
            </p:cNvPr>
            <p:cNvSpPr/>
            <p:nvPr/>
          </p:nvSpPr>
          <p:spPr>
            <a:xfrm>
              <a:off x="1124165" y="6305396"/>
              <a:ext cx="562661" cy="23914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AD3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</a:rPr>
                <a:t>2016</a:t>
              </a:r>
            </a:p>
          </p:txBody>
        </p:sp>
        <p:sp>
          <p:nvSpPr>
            <p:cNvPr id="40" name="Retângulo: Cantos Diagonais Arredondados 39">
              <a:extLst>
                <a:ext uri="{FF2B5EF4-FFF2-40B4-BE49-F238E27FC236}">
                  <a16:creationId xmlns:a16="http://schemas.microsoft.com/office/drawing/2014/main" id="{149D0F4F-A591-4099-805C-29FC43D40EB4}"/>
                </a:ext>
              </a:extLst>
            </p:cNvPr>
            <p:cNvSpPr/>
            <p:nvPr/>
          </p:nvSpPr>
          <p:spPr>
            <a:xfrm>
              <a:off x="1731737" y="6305396"/>
              <a:ext cx="562661" cy="23914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559D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pt-BR" sz="800" dirty="0">
                  <a:solidFill>
                    <a:prstClr val="white"/>
                  </a:solidFill>
                  <a:latin typeface="Franklin Gothic Book" panose="020B0503020102020204" pitchFamily="34" charset="0"/>
                </a:rPr>
                <a:t>2017</a:t>
              </a:r>
            </a:p>
          </p:txBody>
        </p:sp>
        <p:sp>
          <p:nvSpPr>
            <p:cNvPr id="42" name="Retângulo: Cantos Diagonais Arredondados 41">
              <a:extLst>
                <a:ext uri="{FF2B5EF4-FFF2-40B4-BE49-F238E27FC236}">
                  <a16:creationId xmlns:a16="http://schemas.microsoft.com/office/drawing/2014/main" id="{6D556CA6-C5E1-4AE7-B70F-0CC3B352431B}"/>
                </a:ext>
              </a:extLst>
            </p:cNvPr>
            <p:cNvSpPr/>
            <p:nvPr/>
          </p:nvSpPr>
          <p:spPr>
            <a:xfrm>
              <a:off x="2343849" y="6300869"/>
              <a:ext cx="562661" cy="2482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282B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pt-BR" sz="800" dirty="0">
                  <a:solidFill>
                    <a:prstClr val="white"/>
                  </a:solidFill>
                  <a:latin typeface="Franklin Gothic Book" panose="020B0503020102020204" pitchFamily="34" charset="0"/>
                </a:rPr>
                <a:t>2018</a:t>
              </a:r>
            </a:p>
          </p:txBody>
        </p:sp>
        <p:sp>
          <p:nvSpPr>
            <p:cNvPr id="43" name="Retângulo: Cantos Diagonais Arredondados 42">
              <a:extLst>
                <a:ext uri="{FF2B5EF4-FFF2-40B4-BE49-F238E27FC236}">
                  <a16:creationId xmlns:a16="http://schemas.microsoft.com/office/drawing/2014/main" id="{B9CB0223-33A6-468D-AC96-220374F67585}"/>
                </a:ext>
              </a:extLst>
            </p:cNvPr>
            <p:cNvSpPr/>
            <p:nvPr/>
          </p:nvSpPr>
          <p:spPr>
            <a:xfrm>
              <a:off x="2950118" y="6300869"/>
              <a:ext cx="580432" cy="23914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361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pt-BR" sz="800" dirty="0">
                  <a:solidFill>
                    <a:prstClr val="white"/>
                  </a:solidFill>
                  <a:latin typeface="Franklin Gothic Book" panose="020B0503020102020204" pitchFamily="34" charset="0"/>
                </a:rPr>
                <a:t>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186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pessoa, homem&#10;&#10;Descrição gerada automaticamente">
            <a:extLst>
              <a:ext uri="{FF2B5EF4-FFF2-40B4-BE49-F238E27FC236}">
                <a16:creationId xmlns:a16="http://schemas.microsoft.com/office/drawing/2014/main" id="{95164FDA-95AA-4A0D-A498-9BEE247291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r="61596"/>
          <a:stretch/>
        </p:blipFill>
        <p:spPr>
          <a:xfrm>
            <a:off x="1352550" y="0"/>
            <a:ext cx="3330031" cy="6858000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5F36FD7-5806-4E67-8E9B-0E9B2A672793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9CB8898-59E3-49F4-A628-B2C91E4FA4C5}"/>
              </a:ext>
            </a:extLst>
          </p:cNvPr>
          <p:cNvSpPr txBox="1"/>
          <p:nvPr/>
        </p:nvSpPr>
        <p:spPr>
          <a:xfrm>
            <a:off x="6183902" y="1519380"/>
            <a:ext cx="548558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150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INDIVIDUAL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C5A1FA6-FAC6-4D2E-AE11-988DFC346257}"/>
              </a:ext>
            </a:extLst>
          </p:cNvPr>
          <p:cNvSpPr txBox="1"/>
          <p:nvPr/>
        </p:nvSpPr>
        <p:spPr>
          <a:xfrm>
            <a:off x="6183902" y="1001443"/>
            <a:ext cx="3827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DESEMPENHO 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19DBB6F1-0AD9-4BC8-9BA6-D41D87F81AF6}"/>
              </a:ext>
            </a:extLst>
          </p:cNvPr>
          <p:cNvGrpSpPr/>
          <p:nvPr/>
        </p:nvGrpSpPr>
        <p:grpSpPr>
          <a:xfrm>
            <a:off x="8132256" y="2279786"/>
            <a:ext cx="3653344" cy="0"/>
            <a:chOff x="987552" y="2335784"/>
            <a:chExt cx="3653344" cy="0"/>
          </a:xfrm>
        </p:grpSpPr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F7471AC3-7E16-4ECF-BD8B-4B8C23E6D67D}"/>
                </a:ext>
              </a:extLst>
            </p:cNvPr>
            <p:cNvCxnSpPr>
              <a:cxnSpLocks/>
            </p:cNvCxnSpPr>
            <p:nvPr/>
          </p:nvCxnSpPr>
          <p:spPr>
            <a:xfrm>
              <a:off x="987552" y="2335784"/>
              <a:ext cx="1143000" cy="0"/>
            </a:xfrm>
            <a:prstGeom prst="line">
              <a:avLst/>
            </a:prstGeom>
            <a:ln w="12700">
              <a:solidFill>
                <a:srgbClr val="AD37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052817E-D53B-405F-ADE4-E3F535ECCD4B}"/>
                </a:ext>
              </a:extLst>
            </p:cNvPr>
            <p:cNvCxnSpPr>
              <a:cxnSpLocks/>
            </p:cNvCxnSpPr>
            <p:nvPr/>
          </p:nvCxnSpPr>
          <p:spPr>
            <a:xfrm>
              <a:off x="2258568" y="2335784"/>
              <a:ext cx="2382328" cy="0"/>
            </a:xfrm>
            <a:prstGeom prst="line">
              <a:avLst/>
            </a:prstGeom>
            <a:ln w="19050">
              <a:solidFill>
                <a:srgbClr val="D3613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9" name="Gráfico 28">
            <a:extLst>
              <a:ext uri="{FF2B5EF4-FFF2-40B4-BE49-F238E27FC236}">
                <a16:creationId xmlns:a16="http://schemas.microsoft.com/office/drawing/2014/main" id="{278D4139-08E1-452F-A4D6-3B4C211FD9E5}"/>
              </a:ext>
            </a:extLst>
          </p:cNvPr>
          <p:cNvGraphicFramePr/>
          <p:nvPr/>
        </p:nvGraphicFramePr>
        <p:xfrm>
          <a:off x="5805714" y="2379059"/>
          <a:ext cx="5979886" cy="4347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1" name="Imagem 20">
            <a:extLst>
              <a:ext uri="{FF2B5EF4-FFF2-40B4-BE49-F238E27FC236}">
                <a16:creationId xmlns:a16="http://schemas.microsoft.com/office/drawing/2014/main" id="{D713494C-9760-4EED-92F7-EC2C506A8B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6"/>
          <a:stretch/>
        </p:blipFill>
        <p:spPr>
          <a:xfrm>
            <a:off x="-107932" y="0"/>
            <a:ext cx="6227826" cy="6858000"/>
          </a:xfrm>
          <a:prstGeom prst="rect">
            <a:avLst/>
          </a:prstGeom>
        </p:spPr>
      </p:pic>
      <p:sp>
        <p:nvSpPr>
          <p:cNvPr id="30" name="Retângulo: Cantos Diagonais Arredondados 29">
            <a:extLst>
              <a:ext uri="{FF2B5EF4-FFF2-40B4-BE49-F238E27FC236}">
                <a16:creationId xmlns:a16="http://schemas.microsoft.com/office/drawing/2014/main" id="{651AEDE7-64B3-4C65-8965-C88CCCEC4098}"/>
              </a:ext>
            </a:extLst>
          </p:cNvPr>
          <p:cNvSpPr/>
          <p:nvPr/>
        </p:nvSpPr>
        <p:spPr>
          <a:xfrm>
            <a:off x="1857162" y="6125241"/>
            <a:ext cx="1189482" cy="30274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36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antes</a:t>
            </a:r>
          </a:p>
        </p:txBody>
      </p:sp>
      <p:sp>
        <p:nvSpPr>
          <p:cNvPr id="31" name="Retângulo: Cantos Diagonais Arredondados 30">
            <a:extLst>
              <a:ext uri="{FF2B5EF4-FFF2-40B4-BE49-F238E27FC236}">
                <a16:creationId xmlns:a16="http://schemas.microsoft.com/office/drawing/2014/main" id="{87DD9896-69EF-4DAC-ABCD-4042C69B643F}"/>
              </a:ext>
            </a:extLst>
          </p:cNvPr>
          <p:cNvSpPr/>
          <p:nvPr/>
        </p:nvSpPr>
        <p:spPr>
          <a:xfrm>
            <a:off x="3171712" y="6125241"/>
            <a:ext cx="1189482" cy="30274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depois</a:t>
            </a:r>
          </a:p>
        </p:txBody>
      </p:sp>
      <p:sp>
        <p:nvSpPr>
          <p:cNvPr id="35" name="Forma em L 34">
            <a:extLst>
              <a:ext uri="{FF2B5EF4-FFF2-40B4-BE49-F238E27FC236}">
                <a16:creationId xmlns:a16="http://schemas.microsoft.com/office/drawing/2014/main" id="{902981AD-E320-442F-A03B-F298A7E389CA}"/>
              </a:ext>
            </a:extLst>
          </p:cNvPr>
          <p:cNvSpPr/>
          <p:nvPr/>
        </p:nvSpPr>
        <p:spPr>
          <a:xfrm rot="16200000" flipV="1">
            <a:off x="1167403" y="6059617"/>
            <a:ext cx="368372" cy="368372"/>
          </a:xfrm>
          <a:prstGeom prst="corner">
            <a:avLst/>
          </a:prstGeom>
          <a:ln w="19050">
            <a:solidFill>
              <a:srgbClr val="AD37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137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D691C29-CEB9-4E97-971E-D7E0C881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5850" y="0"/>
            <a:ext cx="3657600" cy="50673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A5E2528-D543-431F-83F5-DBD27263064E}"/>
              </a:ext>
            </a:extLst>
          </p:cNvPr>
          <p:cNvSpPr txBox="1"/>
          <p:nvPr/>
        </p:nvSpPr>
        <p:spPr>
          <a:xfrm>
            <a:off x="8237145" y="610979"/>
            <a:ext cx="345671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 sed pulvinar ultricies, purus lectus malesuada libero, sit amet commodo magna eros quis urna.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Vivamos et turpis vel diam vestibulum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volutpat accumsan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odio. Aliquam fringilla non elit vitae blandit.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449A8A9-B7D9-4814-8571-12A44744B0FC}"/>
              </a:ext>
            </a:extLst>
          </p:cNvPr>
          <p:cNvSpPr txBox="1"/>
          <p:nvPr/>
        </p:nvSpPr>
        <p:spPr>
          <a:xfrm>
            <a:off x="8237145" y="2671015"/>
            <a:ext cx="345671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 sed pulvinar ultricies, purus lectus malesuada libero, sit amet commodo magna eros quis urna.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Vivamos et turpis vel diam vestibulum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volutpat accumsan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odio. Aliquam fringilla non elit vitae blandit.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7B58947-2801-479E-B294-BE90E0DF9572}"/>
              </a:ext>
            </a:extLst>
          </p:cNvPr>
          <p:cNvSpPr txBox="1"/>
          <p:nvPr/>
        </p:nvSpPr>
        <p:spPr>
          <a:xfrm>
            <a:off x="8237145" y="4731051"/>
            <a:ext cx="345671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 sed pulvinar ultricies, purus lectus malesuada libero, sit amet commodo magna eros quis urna.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Vivamos et turpis vel diam vestibulum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volutpat accumsan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odio. Aliquam fringilla non elit vitae blandit.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DE3E217-8EEB-4E1F-A54F-0B27CEFD98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8250" y="0"/>
            <a:ext cx="7315200" cy="68580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B9511C1-B9D4-4FB6-A301-BEC8D5D5C973}"/>
              </a:ext>
            </a:extLst>
          </p:cNvPr>
          <p:cNvGrpSpPr/>
          <p:nvPr/>
        </p:nvGrpSpPr>
        <p:grpSpPr>
          <a:xfrm rot="16200000">
            <a:off x="-877915" y="3811170"/>
            <a:ext cx="3169030" cy="0"/>
            <a:chOff x="5765800" y="2335784"/>
            <a:chExt cx="6175540" cy="0"/>
          </a:xfrm>
        </p:grpSpPr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E1004BE1-8CC4-4E17-8EF1-EBF5D9AF9447}"/>
                </a:ext>
              </a:extLst>
            </p:cNvPr>
            <p:cNvCxnSpPr>
              <a:cxnSpLocks/>
            </p:cNvCxnSpPr>
            <p:nvPr/>
          </p:nvCxnSpPr>
          <p:spPr>
            <a:xfrm>
              <a:off x="5765800" y="2335784"/>
              <a:ext cx="1143000" cy="0"/>
            </a:xfrm>
            <a:prstGeom prst="line">
              <a:avLst/>
            </a:prstGeom>
            <a:ln w="12700">
              <a:solidFill>
                <a:srgbClr val="83BCA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99AB12E8-200B-4DE3-B212-22E77C852FD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489078" y="-116479"/>
              <a:ext cx="0" cy="4904525"/>
            </a:xfrm>
            <a:prstGeom prst="line">
              <a:avLst/>
            </a:prstGeom>
            <a:ln w="19050">
              <a:solidFill>
                <a:srgbClr val="83BCA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94C87501-9A00-4253-81F4-FBFC5A732A0A}"/>
              </a:ext>
            </a:extLst>
          </p:cNvPr>
          <p:cNvGrpSpPr/>
          <p:nvPr/>
        </p:nvGrpSpPr>
        <p:grpSpPr>
          <a:xfrm>
            <a:off x="7801287" y="677654"/>
            <a:ext cx="374131" cy="377617"/>
            <a:chOff x="12590901" y="3867205"/>
            <a:chExt cx="511175" cy="515938"/>
          </a:xfrm>
        </p:grpSpPr>
        <p:sp>
          <p:nvSpPr>
            <p:cNvPr id="34" name="Line 707">
              <a:extLst>
                <a:ext uri="{FF2B5EF4-FFF2-40B4-BE49-F238E27FC236}">
                  <a16:creationId xmlns:a16="http://schemas.microsoft.com/office/drawing/2014/main" id="{BC515DAF-97BC-4C86-9039-74F508A2A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5201" y="3983092"/>
              <a:ext cx="141287" cy="142875"/>
            </a:xfrm>
            <a:prstGeom prst="line">
              <a:avLst/>
            </a:pr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708">
              <a:extLst>
                <a:ext uri="{FF2B5EF4-FFF2-40B4-BE49-F238E27FC236}">
                  <a16:creationId xmlns:a16="http://schemas.microsoft.com/office/drawing/2014/main" id="{B88D9CF0-3DAE-4527-8685-6B508BC3A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0901" y="3867205"/>
              <a:ext cx="114300" cy="115888"/>
            </a:xfrm>
            <a:custGeom>
              <a:avLst/>
              <a:gdLst>
                <a:gd name="T0" fmla="*/ 24 w 72"/>
                <a:gd name="T1" fmla="*/ 24 h 73"/>
                <a:gd name="T2" fmla="*/ 0 w 72"/>
                <a:gd name="T3" fmla="*/ 32 h 73"/>
                <a:gd name="T4" fmla="*/ 40 w 72"/>
                <a:gd name="T5" fmla="*/ 73 h 73"/>
                <a:gd name="T6" fmla="*/ 72 w 72"/>
                <a:gd name="T7" fmla="*/ 73 h 73"/>
                <a:gd name="T8" fmla="*/ 72 w 72"/>
                <a:gd name="T9" fmla="*/ 40 h 73"/>
                <a:gd name="T10" fmla="*/ 32 w 72"/>
                <a:gd name="T11" fmla="*/ 0 h 73"/>
                <a:gd name="T12" fmla="*/ 24 w 72"/>
                <a:gd name="T13" fmla="*/ 2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73">
                  <a:moveTo>
                    <a:pt x="24" y="24"/>
                  </a:moveTo>
                  <a:lnTo>
                    <a:pt x="0" y="32"/>
                  </a:lnTo>
                  <a:lnTo>
                    <a:pt x="40" y="73"/>
                  </a:lnTo>
                  <a:lnTo>
                    <a:pt x="72" y="73"/>
                  </a:lnTo>
                  <a:lnTo>
                    <a:pt x="72" y="40"/>
                  </a:lnTo>
                  <a:lnTo>
                    <a:pt x="32" y="0"/>
                  </a:lnTo>
                  <a:lnTo>
                    <a:pt x="24" y="24"/>
                  </a:lnTo>
                  <a:close/>
                </a:path>
              </a:pathLst>
            </a:cu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709">
              <a:extLst>
                <a:ext uri="{FF2B5EF4-FFF2-40B4-BE49-F238E27FC236}">
                  <a16:creationId xmlns:a16="http://schemas.microsoft.com/office/drawing/2014/main" id="{4D2D0580-EFC2-490F-9F65-58016AA3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0288" y="4048180"/>
              <a:ext cx="152400" cy="153988"/>
            </a:xfrm>
            <a:custGeom>
              <a:avLst/>
              <a:gdLst>
                <a:gd name="T0" fmla="*/ 16 w 48"/>
                <a:gd name="T1" fmla="*/ 1 h 48"/>
                <a:gd name="T2" fmla="*/ 24 w 48"/>
                <a:gd name="T3" fmla="*/ 0 h 48"/>
                <a:gd name="T4" fmla="*/ 48 w 48"/>
                <a:gd name="T5" fmla="*/ 24 h 48"/>
                <a:gd name="T6" fmla="*/ 24 w 48"/>
                <a:gd name="T7" fmla="*/ 48 h 48"/>
                <a:gd name="T8" fmla="*/ 0 w 48"/>
                <a:gd name="T9" fmla="*/ 24 h 48"/>
                <a:gd name="T10" fmla="*/ 1 w 48"/>
                <a:gd name="T11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48">
                  <a:moveTo>
                    <a:pt x="16" y="1"/>
                  </a:moveTo>
                  <a:cubicBezTo>
                    <a:pt x="19" y="0"/>
                    <a:pt x="2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21"/>
                    <a:pt x="0" y="19"/>
                    <a:pt x="1" y="16"/>
                  </a:cubicBezTo>
                </a:path>
              </a:pathLst>
            </a:cu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710">
              <a:extLst>
                <a:ext uri="{FF2B5EF4-FFF2-40B4-BE49-F238E27FC236}">
                  <a16:creationId xmlns:a16="http://schemas.microsoft.com/office/drawing/2014/main" id="{8165AB7F-DEF8-4694-A905-8C6EB4A24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9801" y="3957692"/>
              <a:ext cx="331787" cy="334963"/>
            </a:xfrm>
            <a:custGeom>
              <a:avLst/>
              <a:gdLst>
                <a:gd name="T0" fmla="*/ 24 w 104"/>
                <a:gd name="T1" fmla="*/ 8 h 104"/>
                <a:gd name="T2" fmla="*/ 52 w 104"/>
                <a:gd name="T3" fmla="*/ 0 h 104"/>
                <a:gd name="T4" fmla="*/ 104 w 104"/>
                <a:gd name="T5" fmla="*/ 52 h 104"/>
                <a:gd name="T6" fmla="*/ 52 w 104"/>
                <a:gd name="T7" fmla="*/ 104 h 104"/>
                <a:gd name="T8" fmla="*/ 0 w 104"/>
                <a:gd name="T9" fmla="*/ 52 h 104"/>
                <a:gd name="T10" fmla="*/ 8 w 104"/>
                <a:gd name="T11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4">
                  <a:moveTo>
                    <a:pt x="24" y="8"/>
                  </a:moveTo>
                  <a:cubicBezTo>
                    <a:pt x="32" y="3"/>
                    <a:pt x="42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1"/>
                    <a:pt x="81" y="104"/>
                    <a:pt x="52" y="104"/>
                  </a:cubicBezTo>
                  <a:cubicBezTo>
                    <a:pt x="23" y="104"/>
                    <a:pt x="0" y="81"/>
                    <a:pt x="0" y="52"/>
                  </a:cubicBezTo>
                  <a:cubicBezTo>
                    <a:pt x="0" y="42"/>
                    <a:pt x="3" y="32"/>
                    <a:pt x="8" y="24"/>
                  </a:cubicBezTo>
                </a:path>
              </a:pathLst>
            </a:cu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711">
              <a:extLst>
                <a:ext uri="{FF2B5EF4-FFF2-40B4-BE49-F238E27FC236}">
                  <a16:creationId xmlns:a16="http://schemas.microsoft.com/office/drawing/2014/main" id="{F555CC21-60DC-4E52-989C-9D5533DA1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0901" y="3867205"/>
              <a:ext cx="511175" cy="515938"/>
            </a:xfrm>
            <a:custGeom>
              <a:avLst/>
              <a:gdLst>
                <a:gd name="T0" fmla="*/ 42 w 160"/>
                <a:gd name="T1" fmla="*/ 10 h 160"/>
                <a:gd name="T2" fmla="*/ 80 w 160"/>
                <a:gd name="T3" fmla="*/ 0 h 160"/>
                <a:gd name="T4" fmla="*/ 160 w 160"/>
                <a:gd name="T5" fmla="*/ 80 h 160"/>
                <a:gd name="T6" fmla="*/ 80 w 160"/>
                <a:gd name="T7" fmla="*/ 160 h 160"/>
                <a:gd name="T8" fmla="*/ 0 w 160"/>
                <a:gd name="T9" fmla="*/ 80 h 160"/>
                <a:gd name="T10" fmla="*/ 10 w 160"/>
                <a:gd name="T11" fmla="*/ 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0">
                  <a:moveTo>
                    <a:pt x="42" y="10"/>
                  </a:moveTo>
                  <a:cubicBezTo>
                    <a:pt x="53" y="3"/>
                    <a:pt x="6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ubicBezTo>
                    <a:pt x="36" y="160"/>
                    <a:pt x="0" y="124"/>
                    <a:pt x="0" y="80"/>
                  </a:cubicBezTo>
                  <a:cubicBezTo>
                    <a:pt x="0" y="66"/>
                    <a:pt x="3" y="53"/>
                    <a:pt x="10" y="42"/>
                  </a:cubicBezTo>
                </a:path>
              </a:pathLst>
            </a:cu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7039F0DB-308C-4C98-BDE3-378BF9C266FF}"/>
              </a:ext>
            </a:extLst>
          </p:cNvPr>
          <p:cNvGrpSpPr/>
          <p:nvPr/>
        </p:nvGrpSpPr>
        <p:grpSpPr>
          <a:xfrm>
            <a:off x="7875648" y="2756740"/>
            <a:ext cx="299770" cy="426417"/>
            <a:chOff x="6198436" y="3870993"/>
            <a:chExt cx="409575" cy="582613"/>
          </a:xfrm>
        </p:grpSpPr>
        <p:sp>
          <p:nvSpPr>
            <p:cNvPr id="40" name="Freeform 206">
              <a:extLst>
                <a:ext uri="{FF2B5EF4-FFF2-40B4-BE49-F238E27FC236}">
                  <a16:creationId xmlns:a16="http://schemas.microsoft.com/office/drawing/2014/main" id="{1E8F6860-8B8D-48FF-BA37-98A0BD8E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224" y="3870993"/>
              <a:ext cx="255588" cy="115888"/>
            </a:xfrm>
            <a:custGeom>
              <a:avLst/>
              <a:gdLst>
                <a:gd name="T0" fmla="*/ 51 w 80"/>
                <a:gd name="T1" fmla="*/ 16 h 36"/>
                <a:gd name="T2" fmla="*/ 52 w 80"/>
                <a:gd name="T3" fmla="*/ 12 h 36"/>
                <a:gd name="T4" fmla="*/ 40 w 80"/>
                <a:gd name="T5" fmla="*/ 0 h 36"/>
                <a:gd name="T6" fmla="*/ 28 w 80"/>
                <a:gd name="T7" fmla="*/ 12 h 36"/>
                <a:gd name="T8" fmla="*/ 29 w 80"/>
                <a:gd name="T9" fmla="*/ 16 h 36"/>
                <a:gd name="T10" fmla="*/ 0 w 80"/>
                <a:gd name="T11" fmla="*/ 16 h 36"/>
                <a:gd name="T12" fmla="*/ 0 w 80"/>
                <a:gd name="T13" fmla="*/ 36 h 36"/>
                <a:gd name="T14" fmla="*/ 80 w 80"/>
                <a:gd name="T15" fmla="*/ 36 h 36"/>
                <a:gd name="T16" fmla="*/ 80 w 80"/>
                <a:gd name="T17" fmla="*/ 16 h 36"/>
                <a:gd name="T18" fmla="*/ 51 w 80"/>
                <a:gd name="T1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36">
                  <a:moveTo>
                    <a:pt x="51" y="16"/>
                  </a:moveTo>
                  <a:cubicBezTo>
                    <a:pt x="52" y="15"/>
                    <a:pt x="52" y="13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ubicBezTo>
                    <a:pt x="33" y="0"/>
                    <a:pt x="28" y="5"/>
                    <a:pt x="28" y="12"/>
                  </a:cubicBezTo>
                  <a:cubicBezTo>
                    <a:pt x="28" y="13"/>
                    <a:pt x="28" y="15"/>
                    <a:pt x="2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16"/>
                    <a:pt x="80" y="16"/>
                    <a:pt x="80" y="16"/>
                  </a:cubicBezTo>
                  <a:lnTo>
                    <a:pt x="51" y="16"/>
                  </a:lnTo>
                  <a:close/>
                </a:path>
              </a:pathLst>
            </a:cu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07">
              <a:extLst>
                <a:ext uri="{FF2B5EF4-FFF2-40B4-BE49-F238E27FC236}">
                  <a16:creationId xmlns:a16="http://schemas.microsoft.com/office/drawing/2014/main" id="{16E4FC9F-44DD-41CC-BB3D-B932FF99C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436" y="3948781"/>
              <a:ext cx="409575" cy="504825"/>
            </a:xfrm>
            <a:custGeom>
              <a:avLst/>
              <a:gdLst>
                <a:gd name="T0" fmla="*/ 210 w 258"/>
                <a:gd name="T1" fmla="*/ 0 h 318"/>
                <a:gd name="T2" fmla="*/ 258 w 258"/>
                <a:gd name="T3" fmla="*/ 0 h 318"/>
                <a:gd name="T4" fmla="*/ 258 w 258"/>
                <a:gd name="T5" fmla="*/ 318 h 318"/>
                <a:gd name="T6" fmla="*/ 0 w 258"/>
                <a:gd name="T7" fmla="*/ 318 h 318"/>
                <a:gd name="T8" fmla="*/ 0 w 258"/>
                <a:gd name="T9" fmla="*/ 0 h 318"/>
                <a:gd name="T10" fmla="*/ 49 w 258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318">
                  <a:moveTo>
                    <a:pt x="210" y="0"/>
                  </a:moveTo>
                  <a:lnTo>
                    <a:pt x="258" y="0"/>
                  </a:lnTo>
                  <a:lnTo>
                    <a:pt x="258" y="318"/>
                  </a:lnTo>
                  <a:lnTo>
                    <a:pt x="0" y="318"/>
                  </a:lnTo>
                  <a:lnTo>
                    <a:pt x="0" y="0"/>
                  </a:lnTo>
                  <a:lnTo>
                    <a:pt x="49" y="0"/>
                  </a:lnTo>
                </a:path>
              </a:pathLst>
            </a:cu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208">
              <a:extLst>
                <a:ext uri="{FF2B5EF4-FFF2-40B4-BE49-F238E27FC236}">
                  <a16:creationId xmlns:a16="http://schemas.microsoft.com/office/drawing/2014/main" id="{D270B531-AC76-4417-818B-5BC501B36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524" y="4077368"/>
              <a:ext cx="101600" cy="104775"/>
            </a:xfrm>
            <a:custGeom>
              <a:avLst/>
              <a:gdLst>
                <a:gd name="T0" fmla="*/ 64 w 64"/>
                <a:gd name="T1" fmla="*/ 49 h 66"/>
                <a:gd name="T2" fmla="*/ 64 w 64"/>
                <a:gd name="T3" fmla="*/ 66 h 66"/>
                <a:gd name="T4" fmla="*/ 0 w 64"/>
                <a:gd name="T5" fmla="*/ 66 h 66"/>
                <a:gd name="T6" fmla="*/ 0 w 64"/>
                <a:gd name="T7" fmla="*/ 0 h 66"/>
                <a:gd name="T8" fmla="*/ 40 w 6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64" y="49"/>
                  </a:moveTo>
                  <a:lnTo>
                    <a:pt x="64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09">
              <a:extLst>
                <a:ext uri="{FF2B5EF4-FFF2-40B4-BE49-F238E27FC236}">
                  <a16:creationId xmlns:a16="http://schemas.microsoft.com/office/drawing/2014/main" id="{609B27B8-C742-4B91-884F-AA4221785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1624" y="4071018"/>
              <a:ext cx="95250" cy="71438"/>
            </a:xfrm>
            <a:custGeom>
              <a:avLst/>
              <a:gdLst>
                <a:gd name="T0" fmla="*/ 0 w 60"/>
                <a:gd name="T1" fmla="*/ 29 h 45"/>
                <a:gd name="T2" fmla="*/ 16 w 60"/>
                <a:gd name="T3" fmla="*/ 45 h 45"/>
                <a:gd name="T4" fmla="*/ 60 w 60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45">
                  <a:moveTo>
                    <a:pt x="0" y="29"/>
                  </a:moveTo>
                  <a:lnTo>
                    <a:pt x="16" y="45"/>
                  </a:lnTo>
                  <a:lnTo>
                    <a:pt x="60" y="0"/>
                  </a:lnTo>
                </a:path>
              </a:pathLst>
            </a:cu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210">
              <a:extLst>
                <a:ext uri="{FF2B5EF4-FFF2-40B4-BE49-F238E27FC236}">
                  <a16:creationId xmlns:a16="http://schemas.microsoft.com/office/drawing/2014/main" id="{9E00B600-A1AA-494E-B7D8-4D9AA61A3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524" y="4258343"/>
              <a:ext cx="101600" cy="104775"/>
            </a:xfrm>
            <a:custGeom>
              <a:avLst/>
              <a:gdLst>
                <a:gd name="T0" fmla="*/ 64 w 64"/>
                <a:gd name="T1" fmla="*/ 49 h 66"/>
                <a:gd name="T2" fmla="*/ 64 w 64"/>
                <a:gd name="T3" fmla="*/ 66 h 66"/>
                <a:gd name="T4" fmla="*/ 0 w 64"/>
                <a:gd name="T5" fmla="*/ 66 h 66"/>
                <a:gd name="T6" fmla="*/ 0 w 64"/>
                <a:gd name="T7" fmla="*/ 0 h 66"/>
                <a:gd name="T8" fmla="*/ 40 w 6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64" y="49"/>
                  </a:moveTo>
                  <a:lnTo>
                    <a:pt x="64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211">
              <a:extLst>
                <a:ext uri="{FF2B5EF4-FFF2-40B4-BE49-F238E27FC236}">
                  <a16:creationId xmlns:a16="http://schemas.microsoft.com/office/drawing/2014/main" id="{25CA76BF-EAE4-4405-8ECD-4ED4D1DB6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1624" y="4251993"/>
              <a:ext cx="95250" cy="71438"/>
            </a:xfrm>
            <a:custGeom>
              <a:avLst/>
              <a:gdLst>
                <a:gd name="T0" fmla="*/ 0 w 60"/>
                <a:gd name="T1" fmla="*/ 29 h 45"/>
                <a:gd name="T2" fmla="*/ 16 w 60"/>
                <a:gd name="T3" fmla="*/ 45 h 45"/>
                <a:gd name="T4" fmla="*/ 60 w 60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45">
                  <a:moveTo>
                    <a:pt x="0" y="29"/>
                  </a:moveTo>
                  <a:lnTo>
                    <a:pt x="16" y="45"/>
                  </a:lnTo>
                  <a:lnTo>
                    <a:pt x="60" y="0"/>
                  </a:lnTo>
                </a:path>
              </a:pathLst>
            </a:cu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Line 212">
              <a:extLst>
                <a:ext uri="{FF2B5EF4-FFF2-40B4-BE49-F238E27FC236}">
                  <a16:creationId xmlns:a16="http://schemas.microsoft.com/office/drawing/2014/main" id="{7535F62D-AA8A-499F-8E4A-88D08A345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104356"/>
              <a:ext cx="128588" cy="0"/>
            </a:xfrm>
            <a:prstGeom prst="line">
              <a:avLst/>
            </a:pr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Line 213">
              <a:extLst>
                <a:ext uri="{FF2B5EF4-FFF2-40B4-BE49-F238E27FC236}">
                  <a16:creationId xmlns:a16="http://schemas.microsoft.com/office/drawing/2014/main" id="{3B343534-AF76-4436-8817-22B689CB4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155156"/>
              <a:ext cx="76200" cy="0"/>
            </a:xfrm>
            <a:prstGeom prst="line">
              <a:avLst/>
            </a:pr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Line 214">
              <a:extLst>
                <a:ext uri="{FF2B5EF4-FFF2-40B4-BE49-F238E27FC236}">
                  <a16:creationId xmlns:a16="http://schemas.microsoft.com/office/drawing/2014/main" id="{3841AB92-7C7C-4F2F-9E42-54592B8D7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285331"/>
              <a:ext cx="128588" cy="0"/>
            </a:xfrm>
            <a:prstGeom prst="line">
              <a:avLst/>
            </a:pr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Line 215">
              <a:extLst>
                <a:ext uri="{FF2B5EF4-FFF2-40B4-BE49-F238E27FC236}">
                  <a16:creationId xmlns:a16="http://schemas.microsoft.com/office/drawing/2014/main" id="{0DEC9831-9E24-4FFE-8D22-ADF13BBBCB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336131"/>
              <a:ext cx="76200" cy="0"/>
            </a:xfrm>
            <a:prstGeom prst="line">
              <a:avLst/>
            </a:prstGeom>
            <a:noFill/>
            <a:ln w="19050" cap="flat">
              <a:solidFill>
                <a:srgbClr val="DA7E5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4FB8EA78-D53D-4E75-9D08-71E01E342AA2}"/>
              </a:ext>
            </a:extLst>
          </p:cNvPr>
          <p:cNvGrpSpPr/>
          <p:nvPr/>
        </p:nvGrpSpPr>
        <p:grpSpPr>
          <a:xfrm>
            <a:off x="7745515" y="4816776"/>
            <a:ext cx="429903" cy="417122"/>
            <a:chOff x="1321616" y="1201223"/>
            <a:chExt cx="587375" cy="569913"/>
          </a:xfrm>
        </p:grpSpPr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8176A5F8-F90A-4C9C-9F07-FF1D3F4D4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191" y="1447286"/>
              <a:ext cx="127000" cy="323850"/>
            </a:xfrm>
            <a:prstGeom prst="rect">
              <a:avLst/>
            </a:prstGeom>
            <a:noFill/>
            <a:ln w="19050" cap="flat">
              <a:solidFill>
                <a:srgbClr val="DA7E5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15">
              <a:extLst>
                <a:ext uri="{FF2B5EF4-FFF2-40B4-BE49-F238E27FC236}">
                  <a16:creationId xmlns:a16="http://schemas.microsoft.com/office/drawing/2014/main" id="{88C20ADF-FADC-4AE9-9428-DE085F2DF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416" y="1653661"/>
              <a:ext cx="128588" cy="117475"/>
            </a:xfrm>
            <a:prstGeom prst="rect">
              <a:avLst/>
            </a:prstGeom>
            <a:noFill/>
            <a:ln w="19050" cap="flat">
              <a:solidFill>
                <a:srgbClr val="DA7E5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16">
              <a:extLst>
                <a:ext uri="{FF2B5EF4-FFF2-40B4-BE49-F238E27FC236}">
                  <a16:creationId xmlns:a16="http://schemas.microsoft.com/office/drawing/2014/main" id="{A3F9F10B-71F3-40C9-A701-1F000CEE1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804" y="1563173"/>
              <a:ext cx="127000" cy="207963"/>
            </a:xfrm>
            <a:prstGeom prst="rect">
              <a:avLst/>
            </a:prstGeom>
            <a:noFill/>
            <a:ln w="19050" cap="flat">
              <a:solidFill>
                <a:srgbClr val="DA7E5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AE239684-FF42-4E6E-A20F-B3A0C830A7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21616" y="1771136"/>
              <a:ext cx="587375" cy="0"/>
            </a:xfrm>
            <a:prstGeom prst="line">
              <a:avLst/>
            </a:prstGeom>
            <a:noFill/>
            <a:ln w="19050" cap="flat">
              <a:solidFill>
                <a:srgbClr val="DA7E5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91ED731-0E03-494C-902C-65592C1B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1616" y="1201223"/>
              <a:ext cx="523875" cy="361950"/>
            </a:xfrm>
            <a:custGeom>
              <a:avLst/>
              <a:gdLst>
                <a:gd name="T0" fmla="*/ 330 w 330"/>
                <a:gd name="T1" fmla="*/ 0 h 228"/>
                <a:gd name="T2" fmla="*/ 250 w 330"/>
                <a:gd name="T3" fmla="*/ 0 h 228"/>
                <a:gd name="T4" fmla="*/ 274 w 330"/>
                <a:gd name="T5" fmla="*/ 25 h 228"/>
                <a:gd name="T6" fmla="*/ 161 w 330"/>
                <a:gd name="T7" fmla="*/ 131 h 228"/>
                <a:gd name="T8" fmla="*/ 113 w 330"/>
                <a:gd name="T9" fmla="*/ 82 h 228"/>
                <a:gd name="T10" fmla="*/ 0 w 330"/>
                <a:gd name="T11" fmla="*/ 196 h 228"/>
                <a:gd name="T12" fmla="*/ 32 w 330"/>
                <a:gd name="T13" fmla="*/ 228 h 228"/>
                <a:gd name="T14" fmla="*/ 113 w 330"/>
                <a:gd name="T15" fmla="*/ 147 h 228"/>
                <a:gd name="T16" fmla="*/ 169 w 330"/>
                <a:gd name="T17" fmla="*/ 196 h 228"/>
                <a:gd name="T18" fmla="*/ 306 w 330"/>
                <a:gd name="T19" fmla="*/ 57 h 228"/>
                <a:gd name="T20" fmla="*/ 330 w 330"/>
                <a:gd name="T21" fmla="*/ 82 h 228"/>
                <a:gd name="T22" fmla="*/ 330 w 330"/>
                <a:gd name="T2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0" h="228">
                  <a:moveTo>
                    <a:pt x="330" y="0"/>
                  </a:moveTo>
                  <a:lnTo>
                    <a:pt x="250" y="0"/>
                  </a:lnTo>
                  <a:lnTo>
                    <a:pt x="274" y="25"/>
                  </a:lnTo>
                  <a:lnTo>
                    <a:pt x="161" y="131"/>
                  </a:lnTo>
                  <a:lnTo>
                    <a:pt x="113" y="82"/>
                  </a:lnTo>
                  <a:lnTo>
                    <a:pt x="0" y="196"/>
                  </a:lnTo>
                  <a:lnTo>
                    <a:pt x="32" y="228"/>
                  </a:lnTo>
                  <a:lnTo>
                    <a:pt x="113" y="147"/>
                  </a:lnTo>
                  <a:lnTo>
                    <a:pt x="169" y="196"/>
                  </a:lnTo>
                  <a:lnTo>
                    <a:pt x="306" y="57"/>
                  </a:lnTo>
                  <a:lnTo>
                    <a:pt x="330" y="82"/>
                  </a:lnTo>
                  <a:lnTo>
                    <a:pt x="330" y="0"/>
                  </a:lnTo>
                  <a:close/>
                </a:path>
              </a:pathLst>
            </a:custGeom>
            <a:noFill/>
            <a:ln w="19050" cap="flat">
              <a:solidFill>
                <a:srgbClr val="DA7E5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Gráfico 12">
            <a:extLst>
              <a:ext uri="{FF2B5EF4-FFF2-40B4-BE49-F238E27FC236}">
                <a16:creationId xmlns:a16="http://schemas.microsoft.com/office/drawing/2014/main" id="{303F6229-49CB-4D71-8122-68829C4CC05C}"/>
              </a:ext>
            </a:extLst>
          </p:cNvPr>
          <p:cNvSpPr/>
          <p:nvPr/>
        </p:nvSpPr>
        <p:spPr>
          <a:xfrm flipH="1" flipV="1">
            <a:off x="6261511" y="277604"/>
            <a:ext cx="1307689" cy="3367300"/>
          </a:xfrm>
          <a:custGeom>
            <a:avLst/>
            <a:gdLst>
              <a:gd name="connsiteX0" fmla="*/ 528466 w 2663300"/>
              <a:gd name="connsiteY0" fmla="*/ 4220467 h 6858000"/>
              <a:gd name="connsiteX1" fmla="*/ 692725 w 2663300"/>
              <a:gd name="connsiteY1" fmla="*/ 4806060 h 6858000"/>
              <a:gd name="connsiteX2" fmla="*/ 692725 w 2663300"/>
              <a:gd name="connsiteY2" fmla="*/ 5420217 h 6858000"/>
              <a:gd name="connsiteX3" fmla="*/ 1005130 w 2663300"/>
              <a:gd name="connsiteY3" fmla="*/ 6530681 h 6858000"/>
              <a:gd name="connsiteX4" fmla="*/ 2088827 w 2663300"/>
              <a:gd name="connsiteY4" fmla="*/ 6859199 h 6858000"/>
              <a:gd name="connsiteX5" fmla="*/ 2667296 w 2663300"/>
              <a:gd name="connsiteY5" fmla="*/ 6859199 h 6858000"/>
              <a:gd name="connsiteX6" fmla="*/ 2667296 w 2663300"/>
              <a:gd name="connsiteY6" fmla="*/ 5688012 h 6858000"/>
              <a:gd name="connsiteX7" fmla="*/ 2535196 w 2663300"/>
              <a:gd name="connsiteY7" fmla="*/ 5688012 h 6858000"/>
              <a:gd name="connsiteX8" fmla="*/ 2101344 w 2663300"/>
              <a:gd name="connsiteY8" fmla="*/ 5527349 h 6858000"/>
              <a:gd name="connsiteX9" fmla="*/ 1988886 w 2663300"/>
              <a:gd name="connsiteY9" fmla="*/ 4898943 h 6858000"/>
              <a:gd name="connsiteX10" fmla="*/ 1988886 w 2663300"/>
              <a:gd name="connsiteY10" fmla="*/ 4702591 h 6858000"/>
              <a:gd name="connsiteX11" fmla="*/ 1342637 w 2663300"/>
              <a:gd name="connsiteY11" fmla="*/ 3438588 h 6858000"/>
              <a:gd name="connsiteX12" fmla="*/ 1342637 w 2663300"/>
              <a:gd name="connsiteY12" fmla="*/ 3420744 h 6858000"/>
              <a:gd name="connsiteX13" fmla="*/ 1988886 w 2663300"/>
              <a:gd name="connsiteY13" fmla="*/ 2156741 h 6858000"/>
              <a:gd name="connsiteX14" fmla="*/ 1988886 w 2663300"/>
              <a:gd name="connsiteY14" fmla="*/ 1960389 h 6858000"/>
              <a:gd name="connsiteX15" fmla="*/ 2101344 w 2663300"/>
              <a:gd name="connsiteY15" fmla="*/ 1331983 h 6858000"/>
              <a:gd name="connsiteX16" fmla="*/ 2535196 w 2663300"/>
              <a:gd name="connsiteY16" fmla="*/ 1171320 h 6858000"/>
              <a:gd name="connsiteX17" fmla="*/ 2667296 w 2663300"/>
              <a:gd name="connsiteY17" fmla="*/ 1171320 h 6858000"/>
              <a:gd name="connsiteX18" fmla="*/ 2667296 w 2663300"/>
              <a:gd name="connsiteY18" fmla="*/ 0 h 6858000"/>
              <a:gd name="connsiteX19" fmla="*/ 2088827 w 2663300"/>
              <a:gd name="connsiteY19" fmla="*/ 0 h 6858000"/>
              <a:gd name="connsiteX20" fmla="*/ 1014052 w 2663300"/>
              <a:gd name="connsiteY20" fmla="*/ 321327 h 6858000"/>
              <a:gd name="connsiteX21" fmla="*/ 692725 w 2663300"/>
              <a:gd name="connsiteY21" fmla="*/ 1438915 h 6858000"/>
              <a:gd name="connsiteX22" fmla="*/ 692725 w 2663300"/>
              <a:gd name="connsiteY22" fmla="*/ 2053072 h 6858000"/>
              <a:gd name="connsiteX23" fmla="*/ 526668 w 2663300"/>
              <a:gd name="connsiteY23" fmla="*/ 2640463 h 6858000"/>
              <a:gd name="connsiteX24" fmla="*/ 0 w 2663300"/>
              <a:gd name="connsiteY24" fmla="*/ 2824364 h 6858000"/>
              <a:gd name="connsiteX25" fmla="*/ 0 w 2663300"/>
              <a:gd name="connsiteY25" fmla="*/ 4034834 h 6858000"/>
              <a:gd name="connsiteX26" fmla="*/ 528466 w 2663300"/>
              <a:gd name="connsiteY26" fmla="*/ 42204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63300" h="6858000">
                <a:moveTo>
                  <a:pt x="528466" y="4220467"/>
                </a:moveTo>
                <a:cubicBezTo>
                  <a:pt x="637927" y="4344244"/>
                  <a:pt x="692725" y="4539464"/>
                  <a:pt x="692725" y="4806060"/>
                </a:cubicBezTo>
                <a:lnTo>
                  <a:pt x="692725" y="5420217"/>
                </a:lnTo>
                <a:cubicBezTo>
                  <a:pt x="692725" y="5941558"/>
                  <a:pt x="796860" y="6311624"/>
                  <a:pt x="1005130" y="6530681"/>
                </a:cubicBezTo>
                <a:cubicBezTo>
                  <a:pt x="1213400" y="6749670"/>
                  <a:pt x="1574677" y="6859199"/>
                  <a:pt x="2088827" y="6859199"/>
                </a:cubicBezTo>
                <a:lnTo>
                  <a:pt x="2667296" y="6859199"/>
                </a:lnTo>
                <a:lnTo>
                  <a:pt x="2667296" y="5688012"/>
                </a:lnTo>
                <a:lnTo>
                  <a:pt x="2535196" y="5688012"/>
                </a:lnTo>
                <a:cubicBezTo>
                  <a:pt x="2320933" y="5688012"/>
                  <a:pt x="2176383" y="5634480"/>
                  <a:pt x="2101344" y="5527349"/>
                </a:cubicBezTo>
                <a:cubicBezTo>
                  <a:pt x="2026372" y="5420217"/>
                  <a:pt x="1988886" y="5210815"/>
                  <a:pt x="1988886" y="4898943"/>
                </a:cubicBezTo>
                <a:lnTo>
                  <a:pt x="1988886" y="4702591"/>
                </a:lnTo>
                <a:cubicBezTo>
                  <a:pt x="1988886" y="3967053"/>
                  <a:pt x="1773425" y="3545719"/>
                  <a:pt x="1342637" y="3438588"/>
                </a:cubicBezTo>
                <a:lnTo>
                  <a:pt x="1342637" y="3420744"/>
                </a:lnTo>
                <a:cubicBezTo>
                  <a:pt x="1773425" y="3313613"/>
                  <a:pt x="1988886" y="2892278"/>
                  <a:pt x="1988886" y="2156741"/>
                </a:cubicBezTo>
                <a:lnTo>
                  <a:pt x="1988886" y="1960389"/>
                </a:lnTo>
                <a:cubicBezTo>
                  <a:pt x="1988886" y="1648583"/>
                  <a:pt x="2026372" y="1439048"/>
                  <a:pt x="2101344" y="1331983"/>
                </a:cubicBezTo>
                <a:cubicBezTo>
                  <a:pt x="2176316" y="1224919"/>
                  <a:pt x="2320933" y="1171320"/>
                  <a:pt x="2535196" y="1171320"/>
                </a:cubicBezTo>
                <a:lnTo>
                  <a:pt x="2667296" y="1171320"/>
                </a:lnTo>
                <a:lnTo>
                  <a:pt x="2667296" y="0"/>
                </a:lnTo>
                <a:lnTo>
                  <a:pt x="2088827" y="0"/>
                </a:lnTo>
                <a:cubicBezTo>
                  <a:pt x="1586528" y="0"/>
                  <a:pt x="1228314" y="107131"/>
                  <a:pt x="1014052" y="321327"/>
                </a:cubicBezTo>
                <a:cubicBezTo>
                  <a:pt x="799789" y="535590"/>
                  <a:pt x="692725" y="908119"/>
                  <a:pt x="692725" y="1438915"/>
                </a:cubicBezTo>
                <a:lnTo>
                  <a:pt x="692725" y="2053072"/>
                </a:lnTo>
                <a:cubicBezTo>
                  <a:pt x="692725" y="2322066"/>
                  <a:pt x="637395" y="2517885"/>
                  <a:pt x="526668" y="2640463"/>
                </a:cubicBezTo>
                <a:cubicBezTo>
                  <a:pt x="416008" y="2763108"/>
                  <a:pt x="240429" y="2824364"/>
                  <a:pt x="0" y="2824364"/>
                </a:cubicBezTo>
                <a:lnTo>
                  <a:pt x="0" y="4034834"/>
                </a:lnTo>
                <a:cubicBezTo>
                  <a:pt x="242826" y="4034768"/>
                  <a:pt x="418937" y="4096756"/>
                  <a:pt x="528466" y="4220467"/>
                </a:cubicBezTo>
                <a:close/>
              </a:path>
            </a:pathLst>
          </a:custGeom>
          <a:solidFill>
            <a:srgbClr val="83BCA9">
              <a:alpha val="80000"/>
            </a:srgbClr>
          </a:solidFill>
          <a:ln w="66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0DCA040-9A2F-4178-8547-DC77539B3536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79264C1-AF3C-4653-973B-773273421685}"/>
              </a:ext>
            </a:extLst>
          </p:cNvPr>
          <p:cNvSpPr txBox="1"/>
          <p:nvPr/>
        </p:nvSpPr>
        <p:spPr>
          <a:xfrm>
            <a:off x="146926" y="5225049"/>
            <a:ext cx="74222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500" b="1" i="0" u="none" strike="noStrike" kern="1200" cap="none" spc="1500" normalizeH="0" baseline="0" noProof="0" dirty="0">
                <a:ln>
                  <a:noFill/>
                </a:ln>
                <a:solidFill>
                  <a:srgbClr val="83BCA9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LIDERANÇA</a:t>
            </a:r>
          </a:p>
        </p:txBody>
      </p:sp>
    </p:spTree>
    <p:extLst>
      <p:ext uri="{BB962C8B-B14F-4D97-AF65-F5344CB8AC3E}">
        <p14:creationId xmlns:p14="http://schemas.microsoft.com/office/powerpoint/2010/main" val="2022606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725FB47-9BE2-42AA-B8DE-9CA4E3094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" y="-7"/>
            <a:ext cx="12188976" cy="68580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31EEFFA-902D-473A-AB71-ABBCAC9158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8"/>
          <a:stretch/>
        </p:blipFill>
        <p:spPr>
          <a:xfrm>
            <a:off x="6619874" y="0"/>
            <a:ext cx="5570601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0F32C51-726B-4DF2-A86D-41BF8F933B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9" r="27573"/>
          <a:stretch/>
        </p:blipFill>
        <p:spPr>
          <a:xfrm>
            <a:off x="3790950" y="0"/>
            <a:ext cx="5038725" cy="6857999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2D5465A2-0B51-4B18-A34C-6F1B6BEFC8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750" y="923925"/>
            <a:ext cx="781050" cy="7810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4F8C3783-81A9-40FB-A4AF-C2DF528803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750" y="923925"/>
            <a:ext cx="781050" cy="78105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D94ED861-2A34-45D2-BAA9-E2C82F7589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513" y="923925"/>
            <a:ext cx="781050" cy="78105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25C12772-5D92-492E-90FE-49A2043483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750" y="1519238"/>
            <a:ext cx="781050" cy="78105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0E51AF68-9BA9-4511-A36D-65A318E8AD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750" y="1519238"/>
            <a:ext cx="781050" cy="78105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255AC917-4995-420D-BA36-310555BA03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513" y="1519238"/>
            <a:ext cx="781050" cy="78105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29B91A73-67CE-4152-BAA5-A55E0DC379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3988" y="1519238"/>
            <a:ext cx="781050" cy="78105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5A0F75E-0D5D-4AFF-96AB-A91CF87BD6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113" y="1519238"/>
            <a:ext cx="781050" cy="78105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6507D944-F273-48AA-AC92-A344771893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750" y="2147887"/>
            <a:ext cx="781050" cy="781050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4C88DF71-4F5E-4B95-8DCC-4F49362A72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750" y="2147887"/>
            <a:ext cx="781050" cy="781050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35A4B7B7-BC24-4A00-9E69-FE7DDFB822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750" y="2743200"/>
            <a:ext cx="781050" cy="78105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DADE3CB3-CE86-4B96-A2F7-D2A7D4DFD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750" y="2743200"/>
            <a:ext cx="781050" cy="781050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532E8330-D12E-441F-AE1B-505EE753DD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513" y="2743200"/>
            <a:ext cx="781050" cy="78105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E25989B3-993C-496B-8E1B-FCFC14D1B9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3988" y="2743200"/>
            <a:ext cx="781050" cy="781050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576C060E-8A56-484E-A941-7B6BE79A5A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750" y="3367087"/>
            <a:ext cx="781050" cy="78105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76887C9F-D55E-4D59-B9FF-A8855FBAF2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750" y="3367087"/>
            <a:ext cx="781050" cy="78105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FF4E82F8-F008-4E4F-A765-F090021AA1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513" y="3367087"/>
            <a:ext cx="781050" cy="781050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17F35B41-8FBC-421A-A6CD-B54453DAC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750" y="3990974"/>
            <a:ext cx="781050" cy="781050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C5C1C003-8125-475C-B541-465F8D60CC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750" y="3990974"/>
            <a:ext cx="781050" cy="781050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BC4FC2AB-F5F1-48C0-BC8E-A2030BD3CA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513" y="3990974"/>
            <a:ext cx="781050" cy="78105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C8F858CE-9CC3-47FE-AB37-3A5474495F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750" y="4600574"/>
            <a:ext cx="781050" cy="781050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C3EF747C-0CE1-4833-84B6-4DED0710DD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750" y="4600574"/>
            <a:ext cx="781050" cy="781050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0C718A91-7F56-4F25-8D33-1417860BC7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750" y="5214937"/>
            <a:ext cx="781050" cy="781050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09EA6A47-EE8D-4695-99F1-7385D440C8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750" y="5214937"/>
            <a:ext cx="781050" cy="781050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D4B37567-F1D4-4D1D-B886-187AF57CA8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513" y="5214937"/>
            <a:ext cx="781050" cy="781050"/>
          </a:xfrm>
          <a:prstGeom prst="rect">
            <a:avLst/>
          </a:prstGeom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DB12F69E-6760-41DD-99F7-ED816C0E0B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3988" y="5214937"/>
            <a:ext cx="781050" cy="781050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6B6E5DA4-E785-453A-B5E4-E0CC9BDF60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113" y="5214937"/>
            <a:ext cx="781050" cy="781050"/>
          </a:xfrm>
          <a:prstGeom prst="rect">
            <a:avLst/>
          </a:prstGeom>
        </p:spPr>
      </p:pic>
      <p:sp>
        <p:nvSpPr>
          <p:cNvPr id="94" name="CaixaDeTexto 93">
            <a:extLst>
              <a:ext uri="{FF2B5EF4-FFF2-40B4-BE49-F238E27FC236}">
                <a16:creationId xmlns:a16="http://schemas.microsoft.com/office/drawing/2014/main" id="{3A41BB27-05F3-444C-B23A-F97FFBAAAF02}"/>
              </a:ext>
            </a:extLst>
          </p:cNvPr>
          <p:cNvSpPr txBox="1"/>
          <p:nvPr/>
        </p:nvSpPr>
        <p:spPr>
          <a:xfrm>
            <a:off x="922614" y="908184"/>
            <a:ext cx="2658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COMPETÊNCIAS E 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0B3E03F0-1C06-4146-A40E-ABBDD0C1F39C}"/>
              </a:ext>
            </a:extLst>
          </p:cNvPr>
          <p:cNvSpPr txBox="1"/>
          <p:nvPr/>
        </p:nvSpPr>
        <p:spPr>
          <a:xfrm>
            <a:off x="1193800" y="1249027"/>
            <a:ext cx="2432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150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HABILIDADES</a:t>
            </a:r>
          </a:p>
        </p:txBody>
      </p:sp>
      <p:sp>
        <p:nvSpPr>
          <p:cNvPr id="96" name="Forma em L 95">
            <a:extLst>
              <a:ext uri="{FF2B5EF4-FFF2-40B4-BE49-F238E27FC236}">
                <a16:creationId xmlns:a16="http://schemas.microsoft.com/office/drawing/2014/main" id="{2F8529C9-EACE-4D29-B92C-A7665FD832E7}"/>
              </a:ext>
            </a:extLst>
          </p:cNvPr>
          <p:cNvSpPr/>
          <p:nvPr/>
        </p:nvSpPr>
        <p:spPr>
          <a:xfrm rot="16200000">
            <a:off x="2792487" y="2442899"/>
            <a:ext cx="201168" cy="201168"/>
          </a:xfrm>
          <a:prstGeom prst="corner">
            <a:avLst/>
          </a:prstGeom>
          <a:ln w="12700">
            <a:solidFill>
              <a:srgbClr val="83BCA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83BCA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orma em L 96">
            <a:extLst>
              <a:ext uri="{FF2B5EF4-FFF2-40B4-BE49-F238E27FC236}">
                <a16:creationId xmlns:a16="http://schemas.microsoft.com/office/drawing/2014/main" id="{D9A07625-9640-4915-BB50-19D4836A9B70}"/>
              </a:ext>
            </a:extLst>
          </p:cNvPr>
          <p:cNvSpPr/>
          <p:nvPr/>
        </p:nvSpPr>
        <p:spPr>
          <a:xfrm rot="5400000" flipV="1">
            <a:off x="1037347" y="1320219"/>
            <a:ext cx="201168" cy="201168"/>
          </a:xfrm>
          <a:prstGeom prst="corner">
            <a:avLst/>
          </a:prstGeom>
          <a:ln w="12700">
            <a:solidFill>
              <a:srgbClr val="D3613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Espaço Reservado para Conteúdo 2">
            <a:extLst>
              <a:ext uri="{FF2B5EF4-FFF2-40B4-BE49-F238E27FC236}">
                <a16:creationId xmlns:a16="http://schemas.microsoft.com/office/drawing/2014/main" id="{F54B5416-E870-4B89-BB45-BDE8F685A672}"/>
              </a:ext>
            </a:extLst>
          </p:cNvPr>
          <p:cNvSpPr txBox="1">
            <a:spLocks/>
          </p:cNvSpPr>
          <p:nvPr/>
        </p:nvSpPr>
        <p:spPr>
          <a:xfrm>
            <a:off x="-1050925" y="3327400"/>
            <a:ext cx="4165600" cy="277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700">
                <a:solidFill>
                  <a:srgbClr val="282B28"/>
                </a:solidFill>
                <a:latin typeface="+mj-l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Comunicação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Trabalho colaborativo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Inovação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Gestão de conflitos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Inteligência emocional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Resiliência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Flexibilidade</a:t>
            </a:r>
          </a:p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Persuasão</a:t>
            </a:r>
          </a:p>
        </p:txBody>
      </p: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5C9A1D36-7099-480E-9AFF-81B27DC0ABA3}"/>
              </a:ext>
            </a:extLst>
          </p:cNvPr>
          <p:cNvCxnSpPr>
            <a:cxnSpLocks/>
          </p:cNvCxnSpPr>
          <p:nvPr/>
        </p:nvCxnSpPr>
        <p:spPr>
          <a:xfrm>
            <a:off x="3301365" y="1021080"/>
            <a:ext cx="0" cy="195072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orma Livre: Forma 103">
            <a:extLst>
              <a:ext uri="{FF2B5EF4-FFF2-40B4-BE49-F238E27FC236}">
                <a16:creationId xmlns:a16="http://schemas.microsoft.com/office/drawing/2014/main" id="{272C381F-0C7D-4D50-9492-92215E9B70EB}"/>
              </a:ext>
            </a:extLst>
          </p:cNvPr>
          <p:cNvSpPr/>
          <p:nvPr/>
        </p:nvSpPr>
        <p:spPr>
          <a:xfrm>
            <a:off x="3143251" y="1266824"/>
            <a:ext cx="1633538" cy="2200275"/>
          </a:xfrm>
          <a:custGeom>
            <a:avLst/>
            <a:gdLst>
              <a:gd name="connsiteX0" fmla="*/ 0 w 1647825"/>
              <a:gd name="connsiteY0" fmla="*/ 2228850 h 2228850"/>
              <a:gd name="connsiteX1" fmla="*/ 428625 w 1647825"/>
              <a:gd name="connsiteY1" fmla="*/ 2228850 h 2228850"/>
              <a:gd name="connsiteX2" fmla="*/ 428625 w 1647825"/>
              <a:gd name="connsiteY2" fmla="*/ 0 h 2228850"/>
              <a:gd name="connsiteX3" fmla="*/ 1647825 w 1647825"/>
              <a:gd name="connsiteY3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2228850">
                <a:moveTo>
                  <a:pt x="0" y="2228850"/>
                </a:moveTo>
                <a:lnTo>
                  <a:pt x="428625" y="2228850"/>
                </a:lnTo>
                <a:lnTo>
                  <a:pt x="428625" y="0"/>
                </a:lnTo>
                <a:lnTo>
                  <a:pt x="1647825" y="0"/>
                </a:lnTo>
              </a:path>
            </a:pathLst>
          </a:custGeom>
          <a:noFill/>
          <a:ln>
            <a:solidFill>
              <a:srgbClr val="83B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83BCA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orma Livre: Forma 104">
            <a:extLst>
              <a:ext uri="{FF2B5EF4-FFF2-40B4-BE49-F238E27FC236}">
                <a16:creationId xmlns:a16="http://schemas.microsoft.com/office/drawing/2014/main" id="{0C9E17DB-051E-41FD-9CF4-BC0E8E821B7D}"/>
              </a:ext>
            </a:extLst>
          </p:cNvPr>
          <p:cNvSpPr/>
          <p:nvPr/>
        </p:nvSpPr>
        <p:spPr>
          <a:xfrm>
            <a:off x="3143251" y="1866900"/>
            <a:ext cx="1633537" cy="1971675"/>
          </a:xfrm>
          <a:custGeom>
            <a:avLst/>
            <a:gdLst>
              <a:gd name="connsiteX0" fmla="*/ 0 w 1724025"/>
              <a:gd name="connsiteY0" fmla="*/ 1933575 h 1933575"/>
              <a:gd name="connsiteX1" fmla="*/ 571500 w 1724025"/>
              <a:gd name="connsiteY1" fmla="*/ 1933575 h 1933575"/>
              <a:gd name="connsiteX2" fmla="*/ 571500 w 1724025"/>
              <a:gd name="connsiteY2" fmla="*/ 0 h 1933575"/>
              <a:gd name="connsiteX3" fmla="*/ 1724025 w 1724025"/>
              <a:gd name="connsiteY3" fmla="*/ 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025" h="1933575">
                <a:moveTo>
                  <a:pt x="0" y="1933575"/>
                </a:moveTo>
                <a:lnTo>
                  <a:pt x="571500" y="1933575"/>
                </a:lnTo>
                <a:lnTo>
                  <a:pt x="571500" y="0"/>
                </a:lnTo>
                <a:lnTo>
                  <a:pt x="1724025" y="0"/>
                </a:lnTo>
              </a:path>
            </a:pathLst>
          </a:custGeom>
          <a:noFill/>
          <a:ln>
            <a:solidFill>
              <a:srgbClr val="83B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83BCA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orma Livre: Forma 105">
            <a:extLst>
              <a:ext uri="{FF2B5EF4-FFF2-40B4-BE49-F238E27FC236}">
                <a16:creationId xmlns:a16="http://schemas.microsoft.com/office/drawing/2014/main" id="{8E083512-8F03-4108-A864-30351AB81EB5}"/>
              </a:ext>
            </a:extLst>
          </p:cNvPr>
          <p:cNvSpPr/>
          <p:nvPr/>
        </p:nvSpPr>
        <p:spPr>
          <a:xfrm>
            <a:off x="3143250" y="2533649"/>
            <a:ext cx="1633538" cy="1647825"/>
          </a:xfrm>
          <a:custGeom>
            <a:avLst/>
            <a:gdLst>
              <a:gd name="connsiteX0" fmla="*/ 0 w 1695450"/>
              <a:gd name="connsiteY0" fmla="*/ 1676400 h 1676400"/>
              <a:gd name="connsiteX1" fmla="*/ 685800 w 1695450"/>
              <a:gd name="connsiteY1" fmla="*/ 1676400 h 1676400"/>
              <a:gd name="connsiteX2" fmla="*/ 685800 w 1695450"/>
              <a:gd name="connsiteY2" fmla="*/ 0 h 1676400"/>
              <a:gd name="connsiteX3" fmla="*/ 1695450 w 1695450"/>
              <a:gd name="connsiteY3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450" h="1676400">
                <a:moveTo>
                  <a:pt x="0" y="1676400"/>
                </a:moveTo>
                <a:lnTo>
                  <a:pt x="685800" y="1676400"/>
                </a:lnTo>
                <a:lnTo>
                  <a:pt x="685800" y="0"/>
                </a:lnTo>
                <a:lnTo>
                  <a:pt x="1695450" y="0"/>
                </a:lnTo>
              </a:path>
            </a:pathLst>
          </a:custGeom>
          <a:noFill/>
          <a:ln>
            <a:solidFill>
              <a:srgbClr val="83B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83BCA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orma Livre: Forma 108">
            <a:extLst>
              <a:ext uri="{FF2B5EF4-FFF2-40B4-BE49-F238E27FC236}">
                <a16:creationId xmlns:a16="http://schemas.microsoft.com/office/drawing/2014/main" id="{33C41A6D-5D6A-48F2-B7E7-2A7022C396A9}"/>
              </a:ext>
            </a:extLst>
          </p:cNvPr>
          <p:cNvSpPr/>
          <p:nvPr/>
        </p:nvSpPr>
        <p:spPr>
          <a:xfrm>
            <a:off x="3143250" y="3114675"/>
            <a:ext cx="1628775" cy="1409700"/>
          </a:xfrm>
          <a:custGeom>
            <a:avLst/>
            <a:gdLst>
              <a:gd name="connsiteX0" fmla="*/ 0 w 1695450"/>
              <a:gd name="connsiteY0" fmla="*/ 1409700 h 1409700"/>
              <a:gd name="connsiteX1" fmla="*/ 828675 w 1695450"/>
              <a:gd name="connsiteY1" fmla="*/ 1409700 h 1409700"/>
              <a:gd name="connsiteX2" fmla="*/ 828675 w 1695450"/>
              <a:gd name="connsiteY2" fmla="*/ 0 h 1409700"/>
              <a:gd name="connsiteX3" fmla="*/ 1695450 w 169545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450" h="1409700">
                <a:moveTo>
                  <a:pt x="0" y="1409700"/>
                </a:moveTo>
                <a:lnTo>
                  <a:pt x="828675" y="1409700"/>
                </a:lnTo>
                <a:lnTo>
                  <a:pt x="828675" y="0"/>
                </a:lnTo>
                <a:lnTo>
                  <a:pt x="1695450" y="0"/>
                </a:lnTo>
              </a:path>
            </a:pathLst>
          </a:custGeom>
          <a:noFill/>
          <a:ln>
            <a:solidFill>
              <a:srgbClr val="83B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83BCA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Forma Livre: Forma 109">
            <a:extLst>
              <a:ext uri="{FF2B5EF4-FFF2-40B4-BE49-F238E27FC236}">
                <a16:creationId xmlns:a16="http://schemas.microsoft.com/office/drawing/2014/main" id="{BB1DD681-F074-4DEF-B4B7-EE1CC95AA461}"/>
              </a:ext>
            </a:extLst>
          </p:cNvPr>
          <p:cNvSpPr/>
          <p:nvPr/>
        </p:nvSpPr>
        <p:spPr>
          <a:xfrm>
            <a:off x="3143250" y="3771900"/>
            <a:ext cx="1633538" cy="1085850"/>
          </a:xfrm>
          <a:custGeom>
            <a:avLst/>
            <a:gdLst>
              <a:gd name="connsiteX0" fmla="*/ 0 w 1666875"/>
              <a:gd name="connsiteY0" fmla="*/ 1143000 h 1143000"/>
              <a:gd name="connsiteX1" fmla="*/ 962025 w 1666875"/>
              <a:gd name="connsiteY1" fmla="*/ 1143000 h 1143000"/>
              <a:gd name="connsiteX2" fmla="*/ 962025 w 1666875"/>
              <a:gd name="connsiteY2" fmla="*/ 0 h 1143000"/>
              <a:gd name="connsiteX3" fmla="*/ 1666875 w 1666875"/>
              <a:gd name="connsiteY3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6875" h="1143000">
                <a:moveTo>
                  <a:pt x="0" y="1143000"/>
                </a:moveTo>
                <a:lnTo>
                  <a:pt x="962025" y="1143000"/>
                </a:lnTo>
                <a:lnTo>
                  <a:pt x="962025" y="0"/>
                </a:lnTo>
                <a:lnTo>
                  <a:pt x="1666875" y="0"/>
                </a:lnTo>
              </a:path>
            </a:pathLst>
          </a:custGeom>
          <a:noFill/>
          <a:ln>
            <a:solidFill>
              <a:srgbClr val="83B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83BCA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Forma Livre: Forma 110">
            <a:extLst>
              <a:ext uri="{FF2B5EF4-FFF2-40B4-BE49-F238E27FC236}">
                <a16:creationId xmlns:a16="http://schemas.microsoft.com/office/drawing/2014/main" id="{4B529E88-0AE7-4E8C-8104-19B63693DB47}"/>
              </a:ext>
            </a:extLst>
          </p:cNvPr>
          <p:cNvSpPr/>
          <p:nvPr/>
        </p:nvSpPr>
        <p:spPr>
          <a:xfrm>
            <a:off x="3143251" y="4343400"/>
            <a:ext cx="1638300" cy="885825"/>
          </a:xfrm>
          <a:custGeom>
            <a:avLst/>
            <a:gdLst>
              <a:gd name="connsiteX0" fmla="*/ 0 w 1704975"/>
              <a:gd name="connsiteY0" fmla="*/ 885825 h 885825"/>
              <a:gd name="connsiteX1" fmla="*/ 1104900 w 1704975"/>
              <a:gd name="connsiteY1" fmla="*/ 885825 h 885825"/>
              <a:gd name="connsiteX2" fmla="*/ 1104900 w 1704975"/>
              <a:gd name="connsiteY2" fmla="*/ 0 h 885825"/>
              <a:gd name="connsiteX3" fmla="*/ 1704975 w 1704975"/>
              <a:gd name="connsiteY3" fmla="*/ 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4975" h="885825">
                <a:moveTo>
                  <a:pt x="0" y="885825"/>
                </a:moveTo>
                <a:lnTo>
                  <a:pt x="1104900" y="885825"/>
                </a:lnTo>
                <a:lnTo>
                  <a:pt x="1104900" y="0"/>
                </a:lnTo>
                <a:lnTo>
                  <a:pt x="1704975" y="0"/>
                </a:lnTo>
              </a:path>
            </a:pathLst>
          </a:custGeom>
          <a:noFill/>
          <a:ln>
            <a:solidFill>
              <a:srgbClr val="83B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83BCA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Forma Livre: Forma 111">
            <a:extLst>
              <a:ext uri="{FF2B5EF4-FFF2-40B4-BE49-F238E27FC236}">
                <a16:creationId xmlns:a16="http://schemas.microsoft.com/office/drawing/2014/main" id="{6F4CFEDD-F5AE-43E3-B1DC-BD8A485DC715}"/>
              </a:ext>
            </a:extLst>
          </p:cNvPr>
          <p:cNvSpPr/>
          <p:nvPr/>
        </p:nvSpPr>
        <p:spPr>
          <a:xfrm>
            <a:off x="3143249" y="5010150"/>
            <a:ext cx="1638301" cy="552450"/>
          </a:xfrm>
          <a:custGeom>
            <a:avLst/>
            <a:gdLst>
              <a:gd name="connsiteX0" fmla="*/ 0 w 1714500"/>
              <a:gd name="connsiteY0" fmla="*/ 552450 h 552450"/>
              <a:gd name="connsiteX1" fmla="*/ 1257300 w 1714500"/>
              <a:gd name="connsiteY1" fmla="*/ 552450 h 552450"/>
              <a:gd name="connsiteX2" fmla="*/ 1257300 w 1714500"/>
              <a:gd name="connsiteY2" fmla="*/ 0 h 552450"/>
              <a:gd name="connsiteX3" fmla="*/ 1714500 w 1714500"/>
              <a:gd name="connsiteY3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552450">
                <a:moveTo>
                  <a:pt x="0" y="552450"/>
                </a:moveTo>
                <a:lnTo>
                  <a:pt x="1257300" y="552450"/>
                </a:lnTo>
                <a:lnTo>
                  <a:pt x="1257300" y="0"/>
                </a:lnTo>
                <a:lnTo>
                  <a:pt x="1714500" y="0"/>
                </a:lnTo>
              </a:path>
            </a:pathLst>
          </a:custGeom>
          <a:noFill/>
          <a:ln>
            <a:solidFill>
              <a:srgbClr val="83B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83BCA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Forma Livre: Forma 112">
            <a:extLst>
              <a:ext uri="{FF2B5EF4-FFF2-40B4-BE49-F238E27FC236}">
                <a16:creationId xmlns:a16="http://schemas.microsoft.com/office/drawing/2014/main" id="{8BF6A999-FDC2-4E03-AF8C-17C0902AED4C}"/>
              </a:ext>
            </a:extLst>
          </p:cNvPr>
          <p:cNvSpPr/>
          <p:nvPr/>
        </p:nvSpPr>
        <p:spPr>
          <a:xfrm>
            <a:off x="3143249" y="5581650"/>
            <a:ext cx="1638301" cy="333375"/>
          </a:xfrm>
          <a:custGeom>
            <a:avLst/>
            <a:gdLst>
              <a:gd name="connsiteX0" fmla="*/ 0 w 1752600"/>
              <a:gd name="connsiteY0" fmla="*/ 333375 h 333375"/>
              <a:gd name="connsiteX1" fmla="*/ 1428750 w 1752600"/>
              <a:gd name="connsiteY1" fmla="*/ 333375 h 333375"/>
              <a:gd name="connsiteX2" fmla="*/ 1428750 w 1752600"/>
              <a:gd name="connsiteY2" fmla="*/ 0 h 333375"/>
              <a:gd name="connsiteX3" fmla="*/ 1752600 w 1752600"/>
              <a:gd name="connsiteY3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2600" h="333375">
                <a:moveTo>
                  <a:pt x="0" y="333375"/>
                </a:moveTo>
                <a:lnTo>
                  <a:pt x="1428750" y="333375"/>
                </a:lnTo>
                <a:lnTo>
                  <a:pt x="1428750" y="0"/>
                </a:lnTo>
                <a:lnTo>
                  <a:pt x="1752600" y="0"/>
                </a:lnTo>
              </a:path>
            </a:pathLst>
          </a:custGeom>
          <a:noFill/>
          <a:ln>
            <a:solidFill>
              <a:srgbClr val="83BC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83BCA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AB8CFAE6-EF78-4DE6-9E02-CD61B59CA0F7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Gráfico 12">
            <a:extLst>
              <a:ext uri="{FF2B5EF4-FFF2-40B4-BE49-F238E27FC236}">
                <a16:creationId xmlns:a16="http://schemas.microsoft.com/office/drawing/2014/main" id="{BDB2503B-8F58-4F31-97AF-9EFEC3FBDE43}"/>
              </a:ext>
            </a:extLst>
          </p:cNvPr>
          <p:cNvSpPr/>
          <p:nvPr/>
        </p:nvSpPr>
        <p:spPr>
          <a:xfrm rot="10800000">
            <a:off x="7816115" y="3977131"/>
            <a:ext cx="951178" cy="2449284"/>
          </a:xfrm>
          <a:custGeom>
            <a:avLst/>
            <a:gdLst>
              <a:gd name="connsiteX0" fmla="*/ 528466 w 2663300"/>
              <a:gd name="connsiteY0" fmla="*/ 4220467 h 6858000"/>
              <a:gd name="connsiteX1" fmla="*/ 692725 w 2663300"/>
              <a:gd name="connsiteY1" fmla="*/ 4806060 h 6858000"/>
              <a:gd name="connsiteX2" fmla="*/ 692725 w 2663300"/>
              <a:gd name="connsiteY2" fmla="*/ 5420217 h 6858000"/>
              <a:gd name="connsiteX3" fmla="*/ 1005130 w 2663300"/>
              <a:gd name="connsiteY3" fmla="*/ 6530681 h 6858000"/>
              <a:gd name="connsiteX4" fmla="*/ 2088827 w 2663300"/>
              <a:gd name="connsiteY4" fmla="*/ 6859199 h 6858000"/>
              <a:gd name="connsiteX5" fmla="*/ 2667296 w 2663300"/>
              <a:gd name="connsiteY5" fmla="*/ 6859199 h 6858000"/>
              <a:gd name="connsiteX6" fmla="*/ 2667296 w 2663300"/>
              <a:gd name="connsiteY6" fmla="*/ 5688012 h 6858000"/>
              <a:gd name="connsiteX7" fmla="*/ 2535196 w 2663300"/>
              <a:gd name="connsiteY7" fmla="*/ 5688012 h 6858000"/>
              <a:gd name="connsiteX8" fmla="*/ 2101344 w 2663300"/>
              <a:gd name="connsiteY8" fmla="*/ 5527349 h 6858000"/>
              <a:gd name="connsiteX9" fmla="*/ 1988886 w 2663300"/>
              <a:gd name="connsiteY9" fmla="*/ 4898943 h 6858000"/>
              <a:gd name="connsiteX10" fmla="*/ 1988886 w 2663300"/>
              <a:gd name="connsiteY10" fmla="*/ 4702591 h 6858000"/>
              <a:gd name="connsiteX11" fmla="*/ 1342637 w 2663300"/>
              <a:gd name="connsiteY11" fmla="*/ 3438588 h 6858000"/>
              <a:gd name="connsiteX12" fmla="*/ 1342637 w 2663300"/>
              <a:gd name="connsiteY12" fmla="*/ 3420744 h 6858000"/>
              <a:gd name="connsiteX13" fmla="*/ 1988886 w 2663300"/>
              <a:gd name="connsiteY13" fmla="*/ 2156741 h 6858000"/>
              <a:gd name="connsiteX14" fmla="*/ 1988886 w 2663300"/>
              <a:gd name="connsiteY14" fmla="*/ 1960389 h 6858000"/>
              <a:gd name="connsiteX15" fmla="*/ 2101344 w 2663300"/>
              <a:gd name="connsiteY15" fmla="*/ 1331983 h 6858000"/>
              <a:gd name="connsiteX16" fmla="*/ 2535196 w 2663300"/>
              <a:gd name="connsiteY16" fmla="*/ 1171320 h 6858000"/>
              <a:gd name="connsiteX17" fmla="*/ 2667296 w 2663300"/>
              <a:gd name="connsiteY17" fmla="*/ 1171320 h 6858000"/>
              <a:gd name="connsiteX18" fmla="*/ 2667296 w 2663300"/>
              <a:gd name="connsiteY18" fmla="*/ 0 h 6858000"/>
              <a:gd name="connsiteX19" fmla="*/ 2088827 w 2663300"/>
              <a:gd name="connsiteY19" fmla="*/ 0 h 6858000"/>
              <a:gd name="connsiteX20" fmla="*/ 1014052 w 2663300"/>
              <a:gd name="connsiteY20" fmla="*/ 321327 h 6858000"/>
              <a:gd name="connsiteX21" fmla="*/ 692725 w 2663300"/>
              <a:gd name="connsiteY21" fmla="*/ 1438915 h 6858000"/>
              <a:gd name="connsiteX22" fmla="*/ 692725 w 2663300"/>
              <a:gd name="connsiteY22" fmla="*/ 2053072 h 6858000"/>
              <a:gd name="connsiteX23" fmla="*/ 526668 w 2663300"/>
              <a:gd name="connsiteY23" fmla="*/ 2640463 h 6858000"/>
              <a:gd name="connsiteX24" fmla="*/ 0 w 2663300"/>
              <a:gd name="connsiteY24" fmla="*/ 2824364 h 6858000"/>
              <a:gd name="connsiteX25" fmla="*/ 0 w 2663300"/>
              <a:gd name="connsiteY25" fmla="*/ 4034834 h 6858000"/>
              <a:gd name="connsiteX26" fmla="*/ 528466 w 2663300"/>
              <a:gd name="connsiteY26" fmla="*/ 42204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63300" h="6858000">
                <a:moveTo>
                  <a:pt x="528466" y="4220467"/>
                </a:moveTo>
                <a:cubicBezTo>
                  <a:pt x="637927" y="4344244"/>
                  <a:pt x="692725" y="4539464"/>
                  <a:pt x="692725" y="4806060"/>
                </a:cubicBezTo>
                <a:lnTo>
                  <a:pt x="692725" y="5420217"/>
                </a:lnTo>
                <a:cubicBezTo>
                  <a:pt x="692725" y="5941558"/>
                  <a:pt x="796860" y="6311624"/>
                  <a:pt x="1005130" y="6530681"/>
                </a:cubicBezTo>
                <a:cubicBezTo>
                  <a:pt x="1213400" y="6749670"/>
                  <a:pt x="1574677" y="6859199"/>
                  <a:pt x="2088827" y="6859199"/>
                </a:cubicBezTo>
                <a:lnTo>
                  <a:pt x="2667296" y="6859199"/>
                </a:lnTo>
                <a:lnTo>
                  <a:pt x="2667296" y="5688012"/>
                </a:lnTo>
                <a:lnTo>
                  <a:pt x="2535196" y="5688012"/>
                </a:lnTo>
                <a:cubicBezTo>
                  <a:pt x="2320933" y="5688012"/>
                  <a:pt x="2176383" y="5634480"/>
                  <a:pt x="2101344" y="5527349"/>
                </a:cubicBezTo>
                <a:cubicBezTo>
                  <a:pt x="2026372" y="5420217"/>
                  <a:pt x="1988886" y="5210815"/>
                  <a:pt x="1988886" y="4898943"/>
                </a:cubicBezTo>
                <a:lnTo>
                  <a:pt x="1988886" y="4702591"/>
                </a:lnTo>
                <a:cubicBezTo>
                  <a:pt x="1988886" y="3967053"/>
                  <a:pt x="1773425" y="3545719"/>
                  <a:pt x="1342637" y="3438588"/>
                </a:cubicBezTo>
                <a:lnTo>
                  <a:pt x="1342637" y="3420744"/>
                </a:lnTo>
                <a:cubicBezTo>
                  <a:pt x="1773425" y="3313613"/>
                  <a:pt x="1988886" y="2892278"/>
                  <a:pt x="1988886" y="2156741"/>
                </a:cubicBezTo>
                <a:lnTo>
                  <a:pt x="1988886" y="1960389"/>
                </a:lnTo>
                <a:cubicBezTo>
                  <a:pt x="1988886" y="1648583"/>
                  <a:pt x="2026372" y="1439048"/>
                  <a:pt x="2101344" y="1331983"/>
                </a:cubicBezTo>
                <a:cubicBezTo>
                  <a:pt x="2176316" y="1224919"/>
                  <a:pt x="2320933" y="1171320"/>
                  <a:pt x="2535196" y="1171320"/>
                </a:cubicBezTo>
                <a:lnTo>
                  <a:pt x="2667296" y="1171320"/>
                </a:lnTo>
                <a:lnTo>
                  <a:pt x="2667296" y="0"/>
                </a:lnTo>
                <a:lnTo>
                  <a:pt x="2088827" y="0"/>
                </a:lnTo>
                <a:cubicBezTo>
                  <a:pt x="1586528" y="0"/>
                  <a:pt x="1228314" y="107131"/>
                  <a:pt x="1014052" y="321327"/>
                </a:cubicBezTo>
                <a:cubicBezTo>
                  <a:pt x="799789" y="535590"/>
                  <a:pt x="692725" y="908119"/>
                  <a:pt x="692725" y="1438915"/>
                </a:cubicBezTo>
                <a:lnTo>
                  <a:pt x="692725" y="2053072"/>
                </a:lnTo>
                <a:cubicBezTo>
                  <a:pt x="692725" y="2322066"/>
                  <a:pt x="637395" y="2517885"/>
                  <a:pt x="526668" y="2640463"/>
                </a:cubicBezTo>
                <a:cubicBezTo>
                  <a:pt x="416008" y="2763108"/>
                  <a:pt x="240429" y="2824364"/>
                  <a:pt x="0" y="2824364"/>
                </a:cubicBezTo>
                <a:lnTo>
                  <a:pt x="0" y="4034834"/>
                </a:lnTo>
                <a:cubicBezTo>
                  <a:pt x="242826" y="4034768"/>
                  <a:pt x="418937" y="4096756"/>
                  <a:pt x="528466" y="4220467"/>
                </a:cubicBezTo>
                <a:close/>
              </a:path>
            </a:pathLst>
          </a:custGeom>
          <a:solidFill>
            <a:srgbClr val="83BCA9">
              <a:alpha val="80000"/>
            </a:srgbClr>
          </a:solidFill>
          <a:ln w="66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Gráfico 12">
            <a:extLst>
              <a:ext uri="{FF2B5EF4-FFF2-40B4-BE49-F238E27FC236}">
                <a16:creationId xmlns:a16="http://schemas.microsoft.com/office/drawing/2014/main" id="{D0720113-01E6-4A8B-81AC-3264C271990C}"/>
              </a:ext>
            </a:extLst>
          </p:cNvPr>
          <p:cNvSpPr/>
          <p:nvPr/>
        </p:nvSpPr>
        <p:spPr>
          <a:xfrm>
            <a:off x="-127000" y="914400"/>
            <a:ext cx="951178" cy="2449284"/>
          </a:xfrm>
          <a:custGeom>
            <a:avLst/>
            <a:gdLst>
              <a:gd name="connsiteX0" fmla="*/ 528466 w 2663300"/>
              <a:gd name="connsiteY0" fmla="*/ 4220467 h 6858000"/>
              <a:gd name="connsiteX1" fmla="*/ 692725 w 2663300"/>
              <a:gd name="connsiteY1" fmla="*/ 4806060 h 6858000"/>
              <a:gd name="connsiteX2" fmla="*/ 692725 w 2663300"/>
              <a:gd name="connsiteY2" fmla="*/ 5420217 h 6858000"/>
              <a:gd name="connsiteX3" fmla="*/ 1005130 w 2663300"/>
              <a:gd name="connsiteY3" fmla="*/ 6530681 h 6858000"/>
              <a:gd name="connsiteX4" fmla="*/ 2088827 w 2663300"/>
              <a:gd name="connsiteY4" fmla="*/ 6859199 h 6858000"/>
              <a:gd name="connsiteX5" fmla="*/ 2667296 w 2663300"/>
              <a:gd name="connsiteY5" fmla="*/ 6859199 h 6858000"/>
              <a:gd name="connsiteX6" fmla="*/ 2667296 w 2663300"/>
              <a:gd name="connsiteY6" fmla="*/ 5688012 h 6858000"/>
              <a:gd name="connsiteX7" fmla="*/ 2535196 w 2663300"/>
              <a:gd name="connsiteY7" fmla="*/ 5688012 h 6858000"/>
              <a:gd name="connsiteX8" fmla="*/ 2101344 w 2663300"/>
              <a:gd name="connsiteY8" fmla="*/ 5527349 h 6858000"/>
              <a:gd name="connsiteX9" fmla="*/ 1988886 w 2663300"/>
              <a:gd name="connsiteY9" fmla="*/ 4898943 h 6858000"/>
              <a:gd name="connsiteX10" fmla="*/ 1988886 w 2663300"/>
              <a:gd name="connsiteY10" fmla="*/ 4702591 h 6858000"/>
              <a:gd name="connsiteX11" fmla="*/ 1342637 w 2663300"/>
              <a:gd name="connsiteY11" fmla="*/ 3438588 h 6858000"/>
              <a:gd name="connsiteX12" fmla="*/ 1342637 w 2663300"/>
              <a:gd name="connsiteY12" fmla="*/ 3420744 h 6858000"/>
              <a:gd name="connsiteX13" fmla="*/ 1988886 w 2663300"/>
              <a:gd name="connsiteY13" fmla="*/ 2156741 h 6858000"/>
              <a:gd name="connsiteX14" fmla="*/ 1988886 w 2663300"/>
              <a:gd name="connsiteY14" fmla="*/ 1960389 h 6858000"/>
              <a:gd name="connsiteX15" fmla="*/ 2101344 w 2663300"/>
              <a:gd name="connsiteY15" fmla="*/ 1331983 h 6858000"/>
              <a:gd name="connsiteX16" fmla="*/ 2535196 w 2663300"/>
              <a:gd name="connsiteY16" fmla="*/ 1171320 h 6858000"/>
              <a:gd name="connsiteX17" fmla="*/ 2667296 w 2663300"/>
              <a:gd name="connsiteY17" fmla="*/ 1171320 h 6858000"/>
              <a:gd name="connsiteX18" fmla="*/ 2667296 w 2663300"/>
              <a:gd name="connsiteY18" fmla="*/ 0 h 6858000"/>
              <a:gd name="connsiteX19" fmla="*/ 2088827 w 2663300"/>
              <a:gd name="connsiteY19" fmla="*/ 0 h 6858000"/>
              <a:gd name="connsiteX20" fmla="*/ 1014052 w 2663300"/>
              <a:gd name="connsiteY20" fmla="*/ 321327 h 6858000"/>
              <a:gd name="connsiteX21" fmla="*/ 692725 w 2663300"/>
              <a:gd name="connsiteY21" fmla="*/ 1438915 h 6858000"/>
              <a:gd name="connsiteX22" fmla="*/ 692725 w 2663300"/>
              <a:gd name="connsiteY22" fmla="*/ 2053072 h 6858000"/>
              <a:gd name="connsiteX23" fmla="*/ 526668 w 2663300"/>
              <a:gd name="connsiteY23" fmla="*/ 2640463 h 6858000"/>
              <a:gd name="connsiteX24" fmla="*/ 0 w 2663300"/>
              <a:gd name="connsiteY24" fmla="*/ 2824364 h 6858000"/>
              <a:gd name="connsiteX25" fmla="*/ 0 w 2663300"/>
              <a:gd name="connsiteY25" fmla="*/ 4034834 h 6858000"/>
              <a:gd name="connsiteX26" fmla="*/ 528466 w 2663300"/>
              <a:gd name="connsiteY26" fmla="*/ 42204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63300" h="6858000">
                <a:moveTo>
                  <a:pt x="528466" y="4220467"/>
                </a:moveTo>
                <a:cubicBezTo>
                  <a:pt x="637927" y="4344244"/>
                  <a:pt x="692725" y="4539464"/>
                  <a:pt x="692725" y="4806060"/>
                </a:cubicBezTo>
                <a:lnTo>
                  <a:pt x="692725" y="5420217"/>
                </a:lnTo>
                <a:cubicBezTo>
                  <a:pt x="692725" y="5941558"/>
                  <a:pt x="796860" y="6311624"/>
                  <a:pt x="1005130" y="6530681"/>
                </a:cubicBezTo>
                <a:cubicBezTo>
                  <a:pt x="1213400" y="6749670"/>
                  <a:pt x="1574677" y="6859199"/>
                  <a:pt x="2088827" y="6859199"/>
                </a:cubicBezTo>
                <a:lnTo>
                  <a:pt x="2667296" y="6859199"/>
                </a:lnTo>
                <a:lnTo>
                  <a:pt x="2667296" y="5688012"/>
                </a:lnTo>
                <a:lnTo>
                  <a:pt x="2535196" y="5688012"/>
                </a:lnTo>
                <a:cubicBezTo>
                  <a:pt x="2320933" y="5688012"/>
                  <a:pt x="2176383" y="5634480"/>
                  <a:pt x="2101344" y="5527349"/>
                </a:cubicBezTo>
                <a:cubicBezTo>
                  <a:pt x="2026372" y="5420217"/>
                  <a:pt x="1988886" y="5210815"/>
                  <a:pt x="1988886" y="4898943"/>
                </a:cubicBezTo>
                <a:lnTo>
                  <a:pt x="1988886" y="4702591"/>
                </a:lnTo>
                <a:cubicBezTo>
                  <a:pt x="1988886" y="3967053"/>
                  <a:pt x="1773425" y="3545719"/>
                  <a:pt x="1342637" y="3438588"/>
                </a:cubicBezTo>
                <a:lnTo>
                  <a:pt x="1342637" y="3420744"/>
                </a:lnTo>
                <a:cubicBezTo>
                  <a:pt x="1773425" y="3313613"/>
                  <a:pt x="1988886" y="2892278"/>
                  <a:pt x="1988886" y="2156741"/>
                </a:cubicBezTo>
                <a:lnTo>
                  <a:pt x="1988886" y="1960389"/>
                </a:lnTo>
                <a:cubicBezTo>
                  <a:pt x="1988886" y="1648583"/>
                  <a:pt x="2026372" y="1439048"/>
                  <a:pt x="2101344" y="1331983"/>
                </a:cubicBezTo>
                <a:cubicBezTo>
                  <a:pt x="2176316" y="1224919"/>
                  <a:pt x="2320933" y="1171320"/>
                  <a:pt x="2535196" y="1171320"/>
                </a:cubicBezTo>
                <a:lnTo>
                  <a:pt x="2667296" y="1171320"/>
                </a:lnTo>
                <a:lnTo>
                  <a:pt x="2667296" y="0"/>
                </a:lnTo>
                <a:lnTo>
                  <a:pt x="2088827" y="0"/>
                </a:lnTo>
                <a:cubicBezTo>
                  <a:pt x="1586528" y="0"/>
                  <a:pt x="1228314" y="107131"/>
                  <a:pt x="1014052" y="321327"/>
                </a:cubicBezTo>
                <a:cubicBezTo>
                  <a:pt x="799789" y="535590"/>
                  <a:pt x="692725" y="908119"/>
                  <a:pt x="692725" y="1438915"/>
                </a:cubicBezTo>
                <a:lnTo>
                  <a:pt x="692725" y="2053072"/>
                </a:lnTo>
                <a:cubicBezTo>
                  <a:pt x="692725" y="2322066"/>
                  <a:pt x="637395" y="2517885"/>
                  <a:pt x="526668" y="2640463"/>
                </a:cubicBezTo>
                <a:cubicBezTo>
                  <a:pt x="416008" y="2763108"/>
                  <a:pt x="240429" y="2824364"/>
                  <a:pt x="0" y="2824364"/>
                </a:cubicBezTo>
                <a:lnTo>
                  <a:pt x="0" y="4034834"/>
                </a:lnTo>
                <a:cubicBezTo>
                  <a:pt x="242826" y="4034768"/>
                  <a:pt x="418937" y="4096756"/>
                  <a:pt x="528466" y="4220467"/>
                </a:cubicBezTo>
                <a:close/>
              </a:path>
            </a:pathLst>
          </a:custGeom>
          <a:solidFill>
            <a:srgbClr val="83BCA9">
              <a:alpha val="80000"/>
            </a:srgbClr>
          </a:solidFill>
          <a:ln w="66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tângulo: Cantos Arredondados 119">
            <a:extLst>
              <a:ext uri="{FF2B5EF4-FFF2-40B4-BE49-F238E27FC236}">
                <a16:creationId xmlns:a16="http://schemas.microsoft.com/office/drawing/2014/main" id="{0BF547D8-5E8F-4109-A7EF-EB1A130EC36F}"/>
              </a:ext>
            </a:extLst>
          </p:cNvPr>
          <p:cNvSpPr/>
          <p:nvPr/>
        </p:nvSpPr>
        <p:spPr>
          <a:xfrm>
            <a:off x="596900" y="6133325"/>
            <a:ext cx="1000125" cy="192405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960DC2A8-EA15-48E4-AF86-EF7BE23DE206}"/>
              </a:ext>
            </a:extLst>
          </p:cNvPr>
          <p:cNvSpPr/>
          <p:nvPr/>
        </p:nvSpPr>
        <p:spPr>
          <a:xfrm>
            <a:off x="3074798" y="719582"/>
            <a:ext cx="390398" cy="128016"/>
          </a:xfrm>
          <a:prstGeom prst="roundRect">
            <a:avLst>
              <a:gd name="adj" fmla="val 50000"/>
            </a:avLst>
          </a:prstGeom>
          <a:solidFill>
            <a:srgbClr val="83BCA9">
              <a:alpha val="0"/>
            </a:srgbClr>
          </a:solidFill>
          <a:ln>
            <a:solidFill>
              <a:srgbClr val="AD3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tângulo: Cantos Arredondados 121">
            <a:extLst>
              <a:ext uri="{FF2B5EF4-FFF2-40B4-BE49-F238E27FC236}">
                <a16:creationId xmlns:a16="http://schemas.microsoft.com/office/drawing/2014/main" id="{E65C1F98-DFE8-4272-B26D-F396ED101CE7}"/>
              </a:ext>
            </a:extLst>
          </p:cNvPr>
          <p:cNvSpPr/>
          <p:nvPr/>
        </p:nvSpPr>
        <p:spPr>
          <a:xfrm>
            <a:off x="1280923" y="6240907"/>
            <a:ext cx="390398" cy="128016"/>
          </a:xfrm>
          <a:prstGeom prst="roundRect">
            <a:avLst>
              <a:gd name="adj" fmla="val 50000"/>
            </a:avLst>
          </a:prstGeom>
          <a:solidFill>
            <a:srgbClr val="83BCA9">
              <a:alpha val="0"/>
            </a:srgbClr>
          </a:solidFill>
          <a:ln>
            <a:solidFill>
              <a:srgbClr val="AD3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0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ângulo: Cantos Diagonais Arredondados 58">
            <a:extLst>
              <a:ext uri="{FF2B5EF4-FFF2-40B4-BE49-F238E27FC236}">
                <a16:creationId xmlns:a16="http://schemas.microsoft.com/office/drawing/2014/main" id="{CBD21AB5-05C8-4D65-AAD9-C05372E37B71}"/>
              </a:ext>
            </a:extLst>
          </p:cNvPr>
          <p:cNvSpPr/>
          <p:nvPr/>
        </p:nvSpPr>
        <p:spPr>
          <a:xfrm>
            <a:off x="584200" y="3842677"/>
            <a:ext cx="4546600" cy="2062824"/>
          </a:xfrm>
          <a:prstGeom prst="round2DiagRect">
            <a:avLst>
              <a:gd name="adj1" fmla="val 35934"/>
              <a:gd name="adj2" fmla="val 0"/>
            </a:avLst>
          </a:prstGeom>
          <a:solidFill>
            <a:srgbClr val="DDD7C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282B2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8" name="Picture 8" descr="https://4.bp.blogspot.com/-Uv8DfTJG7E4/XK8_z6EX-MI/AAAAAAAAJi4/WHanG4A8V8AbpGpQ3y77mSE_5MHPjTblgCK4BGAYYCw/s1600/emoji%2Bfacebook%2Bvector%2B.png">
            <a:extLst>
              <a:ext uri="{FF2B5EF4-FFF2-40B4-BE49-F238E27FC236}">
                <a16:creationId xmlns:a16="http://schemas.microsoft.com/office/drawing/2014/main" id="{2389A214-5E2E-4246-A650-DDCEDE72D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6776" y="615148"/>
            <a:ext cx="454024" cy="45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E874A98-310D-4FC1-9F6C-DD90F8DEE4F6}"/>
              </a:ext>
            </a:extLst>
          </p:cNvPr>
          <p:cNvSpPr txBox="1"/>
          <p:nvPr/>
        </p:nvSpPr>
        <p:spPr>
          <a:xfrm>
            <a:off x="383541" y="963821"/>
            <a:ext cx="2854959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600" b="1" i="0" u="none" strike="noStrike" kern="1200" cap="none" spc="60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PES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16A4CE1-9679-45A8-93DC-4742FA3ED2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3591" y="1553671"/>
            <a:ext cx="1009794" cy="2425700"/>
          </a:xfrm>
          <a:prstGeom prst="rect">
            <a:avLst/>
          </a:prstGeom>
        </p:spPr>
      </p:pic>
      <p:pic>
        <p:nvPicPr>
          <p:cNvPr id="1032" name="Picture 8" descr="https://4.bp.blogspot.com/-Uv8DfTJG7E4/XK8_z6EX-MI/AAAAAAAAJi4/WHanG4A8V8AbpGpQ3y77mSE_5MHPjTblgCK4BGAYYCw/s1600/emoji%2Bfacebook%2Bvector%2B.png">
            <a:extLst>
              <a:ext uri="{FF2B5EF4-FFF2-40B4-BE49-F238E27FC236}">
                <a16:creationId xmlns:a16="http://schemas.microsoft.com/office/drawing/2014/main" id="{C54ABE4A-00CF-4B48-BBF9-712055779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52267" y="2584095"/>
            <a:ext cx="1097567" cy="109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B8E82C3-B9B9-4EDA-BCBB-0348BBA0429A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9B3CEB99-78DD-4374-A521-CDDFA6F06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003536"/>
              </p:ext>
            </p:extLst>
          </p:nvPr>
        </p:nvGraphicFramePr>
        <p:xfrm>
          <a:off x="5630555" y="2032000"/>
          <a:ext cx="6434445" cy="3744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5" name="Imagem 24">
            <a:extLst>
              <a:ext uri="{FF2B5EF4-FFF2-40B4-BE49-F238E27FC236}">
                <a16:creationId xmlns:a16="http://schemas.microsoft.com/office/drawing/2014/main" id="{E74E6FFC-8F80-4CA9-A7A2-8CFE201DD4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r="15094" b="1375"/>
          <a:stretch/>
        </p:blipFill>
        <p:spPr>
          <a:xfrm rot="318125">
            <a:off x="1988966" y="1097367"/>
            <a:ext cx="3712001" cy="2958532"/>
          </a:xfrm>
          <a:prstGeom prst="rect">
            <a:avLst/>
          </a:prstGeom>
        </p:spPr>
      </p:pic>
      <p:pic>
        <p:nvPicPr>
          <p:cNvPr id="43" name="Picture 6" descr="https://www.sccpre.cat/mypng/detail/5-56192_emoticon-like-button-smiley-facebook-emoji-facebook-reactions.png">
            <a:extLst>
              <a:ext uri="{FF2B5EF4-FFF2-40B4-BE49-F238E27FC236}">
                <a16:creationId xmlns:a16="http://schemas.microsoft.com/office/drawing/2014/main" id="{684842B8-B3D2-4F65-A6B5-F651EDE1F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3096" y="4487213"/>
            <a:ext cx="1098061" cy="10917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https://4.bp.blogspot.com/-Uv8DfTJG7E4/XK8_z6EX-MI/AAAAAAAAJi4/WHanG4A8V8AbpGpQ3y77mSE_5MHPjTblgCK4BGAYYCw/s1600/emoji%2Bfacebook%2Bvector%2B.png">
            <a:extLst>
              <a:ext uri="{FF2B5EF4-FFF2-40B4-BE49-F238E27FC236}">
                <a16:creationId xmlns:a16="http://schemas.microsoft.com/office/drawing/2014/main" id="{BB9C5CF1-E1DF-4672-92F3-A76920465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5176" y="6215508"/>
            <a:ext cx="339724" cy="33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E325B9E3-FE2E-4490-A476-D8C6E1C39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91" y="1974494"/>
            <a:ext cx="764041" cy="7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aixaDeTexto 57">
            <a:extLst>
              <a:ext uri="{FF2B5EF4-FFF2-40B4-BE49-F238E27FC236}">
                <a16:creationId xmlns:a16="http://schemas.microsoft.com/office/drawing/2014/main" id="{BA5DA3AE-0A7D-43F8-BF5E-1EF70381A981}"/>
              </a:ext>
            </a:extLst>
          </p:cNvPr>
          <p:cNvSpPr txBox="1"/>
          <p:nvPr/>
        </p:nvSpPr>
        <p:spPr>
          <a:xfrm>
            <a:off x="1033764" y="4350222"/>
            <a:ext cx="3436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consectetuer adipiscing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elit. Maecenas porttitor congue massa.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83BCA9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magna.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ipsum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dolor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amet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consectetuer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adipiscing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elit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7C5C84A-68AF-42C4-9F11-392B6F2023ED}"/>
              </a:ext>
            </a:extLst>
          </p:cNvPr>
          <p:cNvSpPr txBox="1"/>
          <p:nvPr/>
        </p:nvSpPr>
        <p:spPr>
          <a:xfrm>
            <a:off x="2834641" y="938421"/>
            <a:ext cx="4429759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600" b="1" i="0" u="none" strike="noStrike" kern="1200" cap="none" spc="60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QUISA </a:t>
            </a:r>
          </a:p>
        </p:txBody>
      </p:sp>
      <p:pic>
        <p:nvPicPr>
          <p:cNvPr id="1026" name="Picture 2" descr="https://www.stickpng.com/assets/thumbs/5862951a3796e30ac4468737.png">
            <a:extLst>
              <a:ext uri="{FF2B5EF4-FFF2-40B4-BE49-F238E27FC236}">
                <a16:creationId xmlns:a16="http://schemas.microsoft.com/office/drawing/2014/main" id="{451C135D-243B-4312-A744-38CE6120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367" y="2265183"/>
            <a:ext cx="527354" cy="52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6B14B3B4-6B64-46D5-84C8-18F50DB01685}"/>
              </a:ext>
            </a:extLst>
          </p:cNvPr>
          <p:cNvSpPr/>
          <p:nvPr/>
        </p:nvSpPr>
        <p:spPr>
          <a:xfrm>
            <a:off x="6603493" y="1257300"/>
            <a:ext cx="2832607" cy="342900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E055DFA-BB28-4384-80DF-8F393A791609}"/>
              </a:ext>
            </a:extLst>
          </p:cNvPr>
          <p:cNvSpPr txBox="1"/>
          <p:nvPr/>
        </p:nvSpPr>
        <p:spPr>
          <a:xfrm>
            <a:off x="6857959" y="1259248"/>
            <a:ext cx="2499399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DE CLIMA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6C6BC24-1024-4765-A23D-5D18C595BAD7}"/>
              </a:ext>
            </a:extLst>
          </p:cNvPr>
          <p:cNvSpPr/>
          <p:nvPr/>
        </p:nvSpPr>
        <p:spPr>
          <a:xfrm>
            <a:off x="8342122" y="1143000"/>
            <a:ext cx="751077" cy="206248"/>
          </a:xfrm>
          <a:prstGeom prst="roundRect">
            <a:avLst>
              <a:gd name="adj" fmla="val 50000"/>
            </a:avLst>
          </a:prstGeom>
          <a:solidFill>
            <a:srgbClr val="83BCA9">
              <a:alpha val="0"/>
            </a:srgbClr>
          </a:solidFill>
          <a:ln>
            <a:solidFill>
              <a:srgbClr val="AD3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rma em L 59">
            <a:extLst>
              <a:ext uri="{FF2B5EF4-FFF2-40B4-BE49-F238E27FC236}">
                <a16:creationId xmlns:a16="http://schemas.microsoft.com/office/drawing/2014/main" id="{C8BC9BC3-171B-4829-8467-DEE7C1813C39}"/>
              </a:ext>
            </a:extLst>
          </p:cNvPr>
          <p:cNvSpPr/>
          <p:nvPr/>
        </p:nvSpPr>
        <p:spPr>
          <a:xfrm flipH="1">
            <a:off x="11498281" y="5618762"/>
            <a:ext cx="271272" cy="271272"/>
          </a:xfrm>
          <a:prstGeom prst="corner">
            <a:avLst/>
          </a:prstGeom>
          <a:ln w="12700">
            <a:solidFill>
              <a:srgbClr val="BEB3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em L 60">
            <a:extLst>
              <a:ext uri="{FF2B5EF4-FFF2-40B4-BE49-F238E27FC236}">
                <a16:creationId xmlns:a16="http://schemas.microsoft.com/office/drawing/2014/main" id="{620ADCEF-5615-4B0F-8655-1DFDD76F01B5}"/>
              </a:ext>
            </a:extLst>
          </p:cNvPr>
          <p:cNvSpPr/>
          <p:nvPr/>
        </p:nvSpPr>
        <p:spPr>
          <a:xfrm flipH="1" flipV="1">
            <a:off x="11498281" y="919762"/>
            <a:ext cx="271272" cy="271272"/>
          </a:xfrm>
          <a:prstGeom prst="corner">
            <a:avLst/>
          </a:prstGeom>
          <a:ln w="12700">
            <a:solidFill>
              <a:srgbClr val="BEB3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6EF11EF4-B7F9-475A-96BA-3EA5810FBF9D}"/>
              </a:ext>
            </a:extLst>
          </p:cNvPr>
          <p:cNvCxnSpPr>
            <a:cxnSpLocks/>
          </p:cNvCxnSpPr>
          <p:nvPr/>
        </p:nvCxnSpPr>
        <p:spPr>
          <a:xfrm flipV="1">
            <a:off x="825500" y="2832100"/>
            <a:ext cx="0" cy="1752600"/>
          </a:xfrm>
          <a:prstGeom prst="line">
            <a:avLst/>
          </a:prstGeom>
          <a:ln>
            <a:solidFill>
              <a:srgbClr val="61BD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0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 hidden="1">
            <a:extLst>
              <a:ext uri="{FF2B5EF4-FFF2-40B4-BE49-F238E27FC236}">
                <a16:creationId xmlns:a16="http://schemas.microsoft.com/office/drawing/2014/main" id="{5EAE345A-9058-4CD7-9CA3-A82C8BCBE155}"/>
              </a:ext>
            </a:extLst>
          </p:cNvPr>
          <p:cNvGrpSpPr/>
          <p:nvPr/>
        </p:nvGrpSpPr>
        <p:grpSpPr>
          <a:xfrm flipV="1">
            <a:off x="-2026728" y="304800"/>
            <a:ext cx="13912404" cy="6242765"/>
            <a:chOff x="304800" y="304800"/>
            <a:chExt cx="13912404" cy="6242765"/>
          </a:xfrm>
        </p:grpSpPr>
        <p:pic>
          <p:nvPicPr>
            <p:cNvPr id="1026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67281426-887A-4161-B56E-DAF612C5E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304800"/>
              <a:ext cx="10060678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F8E77FE6-27E2-4072-9606-93B9396225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5477" y="304800"/>
              <a:ext cx="3851727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93461499-CA1C-4591-868A-6930E9299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9402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6ACBF33-2C8C-48D9-9D0A-81E5C2279211}"/>
              </a:ext>
            </a:extLst>
          </p:cNvPr>
          <p:cNvGrpSpPr/>
          <p:nvPr/>
        </p:nvGrpSpPr>
        <p:grpSpPr>
          <a:xfrm>
            <a:off x="6202057" y="252534"/>
            <a:ext cx="5542461" cy="2286737"/>
            <a:chOff x="6066522" y="-59085"/>
            <a:chExt cx="6665890" cy="2750247"/>
          </a:xfrm>
          <a:solidFill>
            <a:srgbClr val="D66F47"/>
          </a:solidFill>
        </p:grpSpPr>
        <p:sp>
          <p:nvSpPr>
            <p:cNvPr id="61" name="Gráfico 12">
              <a:extLst>
                <a:ext uri="{FF2B5EF4-FFF2-40B4-BE49-F238E27FC236}">
                  <a16:creationId xmlns:a16="http://schemas.microsoft.com/office/drawing/2014/main" id="{2F848D4C-CEE9-4543-B959-C1ACB03DF6FB}"/>
                </a:ext>
              </a:extLst>
            </p:cNvPr>
            <p:cNvSpPr/>
            <p:nvPr/>
          </p:nvSpPr>
          <p:spPr>
            <a:xfrm rot="10800000">
              <a:off x="11664355" y="-59085"/>
              <a:ext cx="1068057" cy="2750247"/>
            </a:xfrm>
            <a:custGeom>
              <a:avLst/>
              <a:gdLst>
                <a:gd name="connsiteX0" fmla="*/ 528466 w 2663300"/>
                <a:gd name="connsiteY0" fmla="*/ 4220467 h 6858000"/>
                <a:gd name="connsiteX1" fmla="*/ 692725 w 2663300"/>
                <a:gd name="connsiteY1" fmla="*/ 4806060 h 6858000"/>
                <a:gd name="connsiteX2" fmla="*/ 692725 w 2663300"/>
                <a:gd name="connsiteY2" fmla="*/ 5420217 h 6858000"/>
                <a:gd name="connsiteX3" fmla="*/ 1005130 w 2663300"/>
                <a:gd name="connsiteY3" fmla="*/ 6530681 h 6858000"/>
                <a:gd name="connsiteX4" fmla="*/ 2088827 w 2663300"/>
                <a:gd name="connsiteY4" fmla="*/ 6859199 h 6858000"/>
                <a:gd name="connsiteX5" fmla="*/ 2667296 w 2663300"/>
                <a:gd name="connsiteY5" fmla="*/ 6859199 h 6858000"/>
                <a:gd name="connsiteX6" fmla="*/ 2667296 w 2663300"/>
                <a:gd name="connsiteY6" fmla="*/ 5688012 h 6858000"/>
                <a:gd name="connsiteX7" fmla="*/ 2535196 w 2663300"/>
                <a:gd name="connsiteY7" fmla="*/ 5688012 h 6858000"/>
                <a:gd name="connsiteX8" fmla="*/ 2101344 w 2663300"/>
                <a:gd name="connsiteY8" fmla="*/ 5527349 h 6858000"/>
                <a:gd name="connsiteX9" fmla="*/ 1988886 w 2663300"/>
                <a:gd name="connsiteY9" fmla="*/ 4898943 h 6858000"/>
                <a:gd name="connsiteX10" fmla="*/ 1988886 w 2663300"/>
                <a:gd name="connsiteY10" fmla="*/ 4702591 h 6858000"/>
                <a:gd name="connsiteX11" fmla="*/ 1342637 w 2663300"/>
                <a:gd name="connsiteY11" fmla="*/ 3438588 h 6858000"/>
                <a:gd name="connsiteX12" fmla="*/ 1342637 w 2663300"/>
                <a:gd name="connsiteY12" fmla="*/ 3420744 h 6858000"/>
                <a:gd name="connsiteX13" fmla="*/ 1988886 w 2663300"/>
                <a:gd name="connsiteY13" fmla="*/ 2156741 h 6858000"/>
                <a:gd name="connsiteX14" fmla="*/ 1988886 w 2663300"/>
                <a:gd name="connsiteY14" fmla="*/ 1960389 h 6858000"/>
                <a:gd name="connsiteX15" fmla="*/ 2101344 w 2663300"/>
                <a:gd name="connsiteY15" fmla="*/ 1331983 h 6858000"/>
                <a:gd name="connsiteX16" fmla="*/ 2535196 w 2663300"/>
                <a:gd name="connsiteY16" fmla="*/ 1171320 h 6858000"/>
                <a:gd name="connsiteX17" fmla="*/ 2667296 w 2663300"/>
                <a:gd name="connsiteY17" fmla="*/ 1171320 h 6858000"/>
                <a:gd name="connsiteX18" fmla="*/ 2667296 w 2663300"/>
                <a:gd name="connsiteY18" fmla="*/ 0 h 6858000"/>
                <a:gd name="connsiteX19" fmla="*/ 2088827 w 2663300"/>
                <a:gd name="connsiteY19" fmla="*/ 0 h 6858000"/>
                <a:gd name="connsiteX20" fmla="*/ 1014052 w 2663300"/>
                <a:gd name="connsiteY20" fmla="*/ 321327 h 6858000"/>
                <a:gd name="connsiteX21" fmla="*/ 692725 w 2663300"/>
                <a:gd name="connsiteY21" fmla="*/ 1438915 h 6858000"/>
                <a:gd name="connsiteX22" fmla="*/ 692725 w 2663300"/>
                <a:gd name="connsiteY22" fmla="*/ 2053072 h 6858000"/>
                <a:gd name="connsiteX23" fmla="*/ 526668 w 2663300"/>
                <a:gd name="connsiteY23" fmla="*/ 2640463 h 6858000"/>
                <a:gd name="connsiteX24" fmla="*/ 0 w 2663300"/>
                <a:gd name="connsiteY24" fmla="*/ 2824364 h 6858000"/>
                <a:gd name="connsiteX25" fmla="*/ 0 w 2663300"/>
                <a:gd name="connsiteY25" fmla="*/ 4034834 h 6858000"/>
                <a:gd name="connsiteX26" fmla="*/ 528466 w 2663300"/>
                <a:gd name="connsiteY26" fmla="*/ 422046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63300" h="6858000">
                  <a:moveTo>
                    <a:pt x="528466" y="4220467"/>
                  </a:moveTo>
                  <a:cubicBezTo>
                    <a:pt x="637927" y="4344244"/>
                    <a:pt x="692725" y="4539464"/>
                    <a:pt x="692725" y="4806060"/>
                  </a:cubicBezTo>
                  <a:lnTo>
                    <a:pt x="692725" y="5420217"/>
                  </a:lnTo>
                  <a:cubicBezTo>
                    <a:pt x="692725" y="5941558"/>
                    <a:pt x="796860" y="6311624"/>
                    <a:pt x="1005130" y="6530681"/>
                  </a:cubicBezTo>
                  <a:cubicBezTo>
                    <a:pt x="1213400" y="6749670"/>
                    <a:pt x="1574677" y="6859199"/>
                    <a:pt x="2088827" y="6859199"/>
                  </a:cubicBezTo>
                  <a:lnTo>
                    <a:pt x="2667296" y="6859199"/>
                  </a:lnTo>
                  <a:lnTo>
                    <a:pt x="2667296" y="5688012"/>
                  </a:lnTo>
                  <a:lnTo>
                    <a:pt x="2535196" y="5688012"/>
                  </a:lnTo>
                  <a:cubicBezTo>
                    <a:pt x="2320933" y="5688012"/>
                    <a:pt x="2176383" y="5634480"/>
                    <a:pt x="2101344" y="5527349"/>
                  </a:cubicBezTo>
                  <a:cubicBezTo>
                    <a:pt x="2026372" y="5420217"/>
                    <a:pt x="1988886" y="5210815"/>
                    <a:pt x="1988886" y="4898943"/>
                  </a:cubicBezTo>
                  <a:lnTo>
                    <a:pt x="1988886" y="4702591"/>
                  </a:lnTo>
                  <a:cubicBezTo>
                    <a:pt x="1988886" y="3967053"/>
                    <a:pt x="1773425" y="3545719"/>
                    <a:pt x="1342637" y="3438588"/>
                  </a:cubicBezTo>
                  <a:lnTo>
                    <a:pt x="1342637" y="3420744"/>
                  </a:lnTo>
                  <a:cubicBezTo>
                    <a:pt x="1773425" y="3313613"/>
                    <a:pt x="1988886" y="2892278"/>
                    <a:pt x="1988886" y="2156741"/>
                  </a:cubicBezTo>
                  <a:lnTo>
                    <a:pt x="1988886" y="1960389"/>
                  </a:lnTo>
                  <a:cubicBezTo>
                    <a:pt x="1988886" y="1648583"/>
                    <a:pt x="2026372" y="1439048"/>
                    <a:pt x="2101344" y="1331983"/>
                  </a:cubicBezTo>
                  <a:cubicBezTo>
                    <a:pt x="2176316" y="1224919"/>
                    <a:pt x="2320933" y="1171320"/>
                    <a:pt x="2535196" y="1171320"/>
                  </a:cubicBezTo>
                  <a:lnTo>
                    <a:pt x="2667296" y="1171320"/>
                  </a:lnTo>
                  <a:lnTo>
                    <a:pt x="2667296" y="0"/>
                  </a:lnTo>
                  <a:lnTo>
                    <a:pt x="2088827" y="0"/>
                  </a:lnTo>
                  <a:cubicBezTo>
                    <a:pt x="1586528" y="0"/>
                    <a:pt x="1228314" y="107131"/>
                    <a:pt x="1014052" y="321327"/>
                  </a:cubicBezTo>
                  <a:cubicBezTo>
                    <a:pt x="799789" y="535590"/>
                    <a:pt x="692725" y="908119"/>
                    <a:pt x="692725" y="1438915"/>
                  </a:cubicBezTo>
                  <a:lnTo>
                    <a:pt x="692725" y="2053072"/>
                  </a:lnTo>
                  <a:cubicBezTo>
                    <a:pt x="692725" y="2322066"/>
                    <a:pt x="637395" y="2517885"/>
                    <a:pt x="526668" y="2640463"/>
                  </a:cubicBezTo>
                  <a:cubicBezTo>
                    <a:pt x="416008" y="2763108"/>
                    <a:pt x="240429" y="2824364"/>
                    <a:pt x="0" y="2824364"/>
                  </a:cubicBezTo>
                  <a:lnTo>
                    <a:pt x="0" y="4034834"/>
                  </a:lnTo>
                  <a:cubicBezTo>
                    <a:pt x="242826" y="4034768"/>
                    <a:pt x="418937" y="4096756"/>
                    <a:pt x="528466" y="422046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Gráfico 12">
              <a:extLst>
                <a:ext uri="{FF2B5EF4-FFF2-40B4-BE49-F238E27FC236}">
                  <a16:creationId xmlns:a16="http://schemas.microsoft.com/office/drawing/2014/main" id="{774A2712-3EEF-478E-9E38-E83F12C25090}"/>
                </a:ext>
              </a:extLst>
            </p:cNvPr>
            <p:cNvSpPr/>
            <p:nvPr/>
          </p:nvSpPr>
          <p:spPr>
            <a:xfrm>
              <a:off x="6066522" y="-59085"/>
              <a:ext cx="1068057" cy="2750247"/>
            </a:xfrm>
            <a:custGeom>
              <a:avLst/>
              <a:gdLst>
                <a:gd name="connsiteX0" fmla="*/ 528466 w 2663300"/>
                <a:gd name="connsiteY0" fmla="*/ 4220467 h 6858000"/>
                <a:gd name="connsiteX1" fmla="*/ 692725 w 2663300"/>
                <a:gd name="connsiteY1" fmla="*/ 4806060 h 6858000"/>
                <a:gd name="connsiteX2" fmla="*/ 692725 w 2663300"/>
                <a:gd name="connsiteY2" fmla="*/ 5420217 h 6858000"/>
                <a:gd name="connsiteX3" fmla="*/ 1005130 w 2663300"/>
                <a:gd name="connsiteY3" fmla="*/ 6530681 h 6858000"/>
                <a:gd name="connsiteX4" fmla="*/ 2088827 w 2663300"/>
                <a:gd name="connsiteY4" fmla="*/ 6859199 h 6858000"/>
                <a:gd name="connsiteX5" fmla="*/ 2667296 w 2663300"/>
                <a:gd name="connsiteY5" fmla="*/ 6859199 h 6858000"/>
                <a:gd name="connsiteX6" fmla="*/ 2667296 w 2663300"/>
                <a:gd name="connsiteY6" fmla="*/ 5688012 h 6858000"/>
                <a:gd name="connsiteX7" fmla="*/ 2535196 w 2663300"/>
                <a:gd name="connsiteY7" fmla="*/ 5688012 h 6858000"/>
                <a:gd name="connsiteX8" fmla="*/ 2101344 w 2663300"/>
                <a:gd name="connsiteY8" fmla="*/ 5527349 h 6858000"/>
                <a:gd name="connsiteX9" fmla="*/ 1988886 w 2663300"/>
                <a:gd name="connsiteY9" fmla="*/ 4898943 h 6858000"/>
                <a:gd name="connsiteX10" fmla="*/ 1988886 w 2663300"/>
                <a:gd name="connsiteY10" fmla="*/ 4702591 h 6858000"/>
                <a:gd name="connsiteX11" fmla="*/ 1342637 w 2663300"/>
                <a:gd name="connsiteY11" fmla="*/ 3438588 h 6858000"/>
                <a:gd name="connsiteX12" fmla="*/ 1342637 w 2663300"/>
                <a:gd name="connsiteY12" fmla="*/ 3420744 h 6858000"/>
                <a:gd name="connsiteX13" fmla="*/ 1988886 w 2663300"/>
                <a:gd name="connsiteY13" fmla="*/ 2156741 h 6858000"/>
                <a:gd name="connsiteX14" fmla="*/ 1988886 w 2663300"/>
                <a:gd name="connsiteY14" fmla="*/ 1960389 h 6858000"/>
                <a:gd name="connsiteX15" fmla="*/ 2101344 w 2663300"/>
                <a:gd name="connsiteY15" fmla="*/ 1331983 h 6858000"/>
                <a:gd name="connsiteX16" fmla="*/ 2535196 w 2663300"/>
                <a:gd name="connsiteY16" fmla="*/ 1171320 h 6858000"/>
                <a:gd name="connsiteX17" fmla="*/ 2667296 w 2663300"/>
                <a:gd name="connsiteY17" fmla="*/ 1171320 h 6858000"/>
                <a:gd name="connsiteX18" fmla="*/ 2667296 w 2663300"/>
                <a:gd name="connsiteY18" fmla="*/ 0 h 6858000"/>
                <a:gd name="connsiteX19" fmla="*/ 2088827 w 2663300"/>
                <a:gd name="connsiteY19" fmla="*/ 0 h 6858000"/>
                <a:gd name="connsiteX20" fmla="*/ 1014052 w 2663300"/>
                <a:gd name="connsiteY20" fmla="*/ 321327 h 6858000"/>
                <a:gd name="connsiteX21" fmla="*/ 692725 w 2663300"/>
                <a:gd name="connsiteY21" fmla="*/ 1438915 h 6858000"/>
                <a:gd name="connsiteX22" fmla="*/ 692725 w 2663300"/>
                <a:gd name="connsiteY22" fmla="*/ 2053072 h 6858000"/>
                <a:gd name="connsiteX23" fmla="*/ 526668 w 2663300"/>
                <a:gd name="connsiteY23" fmla="*/ 2640463 h 6858000"/>
                <a:gd name="connsiteX24" fmla="*/ 0 w 2663300"/>
                <a:gd name="connsiteY24" fmla="*/ 2824364 h 6858000"/>
                <a:gd name="connsiteX25" fmla="*/ 0 w 2663300"/>
                <a:gd name="connsiteY25" fmla="*/ 4034834 h 6858000"/>
                <a:gd name="connsiteX26" fmla="*/ 528466 w 2663300"/>
                <a:gd name="connsiteY26" fmla="*/ 422046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63300" h="6858000">
                  <a:moveTo>
                    <a:pt x="528466" y="4220467"/>
                  </a:moveTo>
                  <a:cubicBezTo>
                    <a:pt x="637927" y="4344244"/>
                    <a:pt x="692725" y="4539464"/>
                    <a:pt x="692725" y="4806060"/>
                  </a:cubicBezTo>
                  <a:lnTo>
                    <a:pt x="692725" y="5420217"/>
                  </a:lnTo>
                  <a:cubicBezTo>
                    <a:pt x="692725" y="5941558"/>
                    <a:pt x="796860" y="6311624"/>
                    <a:pt x="1005130" y="6530681"/>
                  </a:cubicBezTo>
                  <a:cubicBezTo>
                    <a:pt x="1213400" y="6749670"/>
                    <a:pt x="1574677" y="6859199"/>
                    <a:pt x="2088827" y="6859199"/>
                  </a:cubicBezTo>
                  <a:lnTo>
                    <a:pt x="2667296" y="6859199"/>
                  </a:lnTo>
                  <a:lnTo>
                    <a:pt x="2667296" y="5688012"/>
                  </a:lnTo>
                  <a:lnTo>
                    <a:pt x="2535196" y="5688012"/>
                  </a:lnTo>
                  <a:cubicBezTo>
                    <a:pt x="2320933" y="5688012"/>
                    <a:pt x="2176383" y="5634480"/>
                    <a:pt x="2101344" y="5527349"/>
                  </a:cubicBezTo>
                  <a:cubicBezTo>
                    <a:pt x="2026372" y="5420217"/>
                    <a:pt x="1988886" y="5210815"/>
                    <a:pt x="1988886" y="4898943"/>
                  </a:cubicBezTo>
                  <a:lnTo>
                    <a:pt x="1988886" y="4702591"/>
                  </a:lnTo>
                  <a:cubicBezTo>
                    <a:pt x="1988886" y="3967053"/>
                    <a:pt x="1773425" y="3545719"/>
                    <a:pt x="1342637" y="3438588"/>
                  </a:cubicBezTo>
                  <a:lnTo>
                    <a:pt x="1342637" y="3420744"/>
                  </a:lnTo>
                  <a:cubicBezTo>
                    <a:pt x="1773425" y="3313613"/>
                    <a:pt x="1988886" y="2892278"/>
                    <a:pt x="1988886" y="2156741"/>
                  </a:cubicBezTo>
                  <a:lnTo>
                    <a:pt x="1988886" y="1960389"/>
                  </a:lnTo>
                  <a:cubicBezTo>
                    <a:pt x="1988886" y="1648583"/>
                    <a:pt x="2026372" y="1439048"/>
                    <a:pt x="2101344" y="1331983"/>
                  </a:cubicBezTo>
                  <a:cubicBezTo>
                    <a:pt x="2176316" y="1224919"/>
                    <a:pt x="2320933" y="1171320"/>
                    <a:pt x="2535196" y="1171320"/>
                  </a:cubicBezTo>
                  <a:lnTo>
                    <a:pt x="2667296" y="1171320"/>
                  </a:lnTo>
                  <a:lnTo>
                    <a:pt x="2667296" y="0"/>
                  </a:lnTo>
                  <a:lnTo>
                    <a:pt x="2088827" y="0"/>
                  </a:lnTo>
                  <a:cubicBezTo>
                    <a:pt x="1586528" y="0"/>
                    <a:pt x="1228314" y="107131"/>
                    <a:pt x="1014052" y="321327"/>
                  </a:cubicBezTo>
                  <a:cubicBezTo>
                    <a:pt x="799789" y="535590"/>
                    <a:pt x="692725" y="908119"/>
                    <a:pt x="692725" y="1438915"/>
                  </a:cubicBezTo>
                  <a:lnTo>
                    <a:pt x="692725" y="2053072"/>
                  </a:lnTo>
                  <a:cubicBezTo>
                    <a:pt x="692725" y="2322066"/>
                    <a:pt x="637395" y="2517885"/>
                    <a:pt x="526668" y="2640463"/>
                  </a:cubicBezTo>
                  <a:cubicBezTo>
                    <a:pt x="416008" y="2763108"/>
                    <a:pt x="240429" y="2824364"/>
                    <a:pt x="0" y="2824364"/>
                  </a:cubicBezTo>
                  <a:lnTo>
                    <a:pt x="0" y="4034834"/>
                  </a:lnTo>
                  <a:cubicBezTo>
                    <a:pt x="242826" y="4034768"/>
                    <a:pt x="418937" y="4096756"/>
                    <a:pt x="528466" y="422046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C95CEF5A-714C-4E37-A636-AEB65AD987F2}"/>
              </a:ext>
            </a:extLst>
          </p:cNvPr>
          <p:cNvGrpSpPr/>
          <p:nvPr/>
        </p:nvGrpSpPr>
        <p:grpSpPr>
          <a:xfrm>
            <a:off x="282383" y="2154941"/>
            <a:ext cx="11505158" cy="1518784"/>
            <a:chOff x="345883" y="2066041"/>
            <a:chExt cx="11505158" cy="1518784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C61F85A2-0476-4952-9E7E-521C717BB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82446" y="2066042"/>
              <a:ext cx="2160000" cy="1518776"/>
            </a:xfrm>
            <a:prstGeom prst="round2Diag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3AE630C5-D03B-4668-B063-52109A548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9009" y="2066043"/>
              <a:ext cx="2160000" cy="1518776"/>
            </a:xfrm>
            <a:prstGeom prst="round2DiagRect">
              <a:avLst/>
            </a:prstGeom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1A916A68-8131-45DE-9235-DD92CEC54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55572" y="2066042"/>
              <a:ext cx="2158907" cy="1518783"/>
            </a:xfrm>
            <a:prstGeom prst="round2Diag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2D0221DB-EE51-42AF-ABD0-E80052B7E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5883" y="2066041"/>
              <a:ext cx="2160000" cy="1518777"/>
            </a:xfrm>
            <a:prstGeom prst="round2DiagRect">
              <a:avLst/>
            </a:pr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289F314A-24C8-4B1D-BF39-6D90F1ADE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691041" y="2066043"/>
              <a:ext cx="2160000" cy="1518776"/>
            </a:xfrm>
            <a:prstGeom prst="round2DiagRect">
              <a:avLst/>
            </a:prstGeom>
          </p:spPr>
        </p:pic>
      </p:grp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6110958-02DB-4B28-9155-C09B3CC98348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ED1D8CE-980A-41E9-A0E0-241CF8B7B9BB}"/>
              </a:ext>
            </a:extLst>
          </p:cNvPr>
          <p:cNvCxnSpPr>
            <a:cxnSpLocks/>
          </p:cNvCxnSpPr>
          <p:nvPr/>
        </p:nvCxnSpPr>
        <p:spPr>
          <a:xfrm flipV="1">
            <a:off x="287325" y="0"/>
            <a:ext cx="0" cy="1634198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69764F-C666-49C4-8EC1-8D8E9AA9538F}"/>
              </a:ext>
            </a:extLst>
          </p:cNvPr>
          <p:cNvSpPr txBox="1"/>
          <p:nvPr/>
        </p:nvSpPr>
        <p:spPr>
          <a:xfrm>
            <a:off x="410767" y="1213226"/>
            <a:ext cx="7374332" cy="62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60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DIVERSIDADE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6F482A7-5F03-4A14-91C6-F92A624EB582}"/>
              </a:ext>
            </a:extLst>
          </p:cNvPr>
          <p:cNvSpPr/>
          <p:nvPr/>
        </p:nvSpPr>
        <p:spPr>
          <a:xfrm>
            <a:off x="518966" y="3509620"/>
            <a:ext cx="2016000" cy="390042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Idade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654024D-07BF-48BE-8E56-AA885E3DC8D9}"/>
              </a:ext>
            </a:extLst>
          </p:cNvPr>
          <p:cNvSpPr/>
          <p:nvPr/>
        </p:nvSpPr>
        <p:spPr>
          <a:xfrm>
            <a:off x="2874776" y="3509620"/>
            <a:ext cx="2016000" cy="390042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54527C6-5E9F-44B7-AB88-603004B315C1}"/>
              </a:ext>
            </a:extLst>
          </p:cNvPr>
          <p:cNvSpPr/>
          <p:nvPr/>
        </p:nvSpPr>
        <p:spPr>
          <a:xfrm>
            <a:off x="5224276" y="3509620"/>
            <a:ext cx="2016000" cy="390042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Etnia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128DFBC-F86C-4D75-9E27-72263667ECF7}"/>
              </a:ext>
            </a:extLst>
          </p:cNvPr>
          <p:cNvSpPr/>
          <p:nvPr/>
        </p:nvSpPr>
        <p:spPr>
          <a:xfrm>
            <a:off x="7561454" y="3509620"/>
            <a:ext cx="2016000" cy="390042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Identidade sexual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EE5EEF3-B24F-4975-8D97-736ADC173297}"/>
              </a:ext>
            </a:extLst>
          </p:cNvPr>
          <p:cNvSpPr/>
          <p:nvPr/>
        </p:nvSpPr>
        <p:spPr>
          <a:xfrm>
            <a:off x="9910576" y="3509620"/>
            <a:ext cx="2016000" cy="390042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Acessibilidade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2BD92E0-D6AD-429C-9029-B977E99D19A6}"/>
              </a:ext>
            </a:extLst>
          </p:cNvPr>
          <p:cNvSpPr txBox="1"/>
          <p:nvPr/>
        </p:nvSpPr>
        <p:spPr>
          <a:xfrm>
            <a:off x="525632" y="4023349"/>
            <a:ext cx="20842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Vivamus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turpis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b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vel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vestibulum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volutpat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accumsan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odio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Aliquam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fringilla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non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vitae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blandit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ac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lectus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malesuada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libero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amet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com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EA37FE5-DB66-4096-82DC-A6C222D03FDA}"/>
              </a:ext>
            </a:extLst>
          </p:cNvPr>
          <p:cNvSpPr txBox="1"/>
          <p:nvPr/>
        </p:nvSpPr>
        <p:spPr>
          <a:xfrm>
            <a:off x="2881442" y="4023349"/>
            <a:ext cx="20842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Vivamus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turpis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b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vel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vestibulum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volutpat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accumsan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odio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Aliquam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fringilla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non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vitae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blandit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ac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lectus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malesuada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libero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amet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com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6811326-F695-4D4E-93C2-1FB9BEF0134C}"/>
              </a:ext>
            </a:extLst>
          </p:cNvPr>
          <p:cNvSpPr txBox="1"/>
          <p:nvPr/>
        </p:nvSpPr>
        <p:spPr>
          <a:xfrm>
            <a:off x="5219631" y="4023349"/>
            <a:ext cx="20842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Vivamus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turpis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b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vel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vestibulum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volutpat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accumsan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odio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Aliquam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fringilla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non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vitae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blandit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ac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lectus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malesuada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libero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amet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com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654AF63-CA30-434D-93AF-19FA565F19C6}"/>
              </a:ext>
            </a:extLst>
          </p:cNvPr>
          <p:cNvSpPr txBox="1"/>
          <p:nvPr/>
        </p:nvSpPr>
        <p:spPr>
          <a:xfrm>
            <a:off x="7556431" y="4023349"/>
            <a:ext cx="20842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Vivamus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turpis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b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vel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vestibulum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volutpat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accumsan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odio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Aliquam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fringilla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non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vitae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blandit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ac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lectus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malesuada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libero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amet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com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9E9AF22-2D85-4F11-84C6-C9FD8085A08C}"/>
              </a:ext>
            </a:extLst>
          </p:cNvPr>
          <p:cNvSpPr txBox="1"/>
          <p:nvPr/>
        </p:nvSpPr>
        <p:spPr>
          <a:xfrm>
            <a:off x="9893231" y="4023349"/>
            <a:ext cx="20842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Vivamus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turpis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b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vel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vestibulum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volutpat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accumsan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odio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Aliquam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fringilla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non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vitae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blandit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ac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quam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lectus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malesuada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libero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amet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com</a:t>
            </a:r>
          </a:p>
        </p:txBody>
      </p:sp>
      <p:pic>
        <p:nvPicPr>
          <p:cNvPr id="58" name="Gráfico 57">
            <a:extLst>
              <a:ext uri="{FF2B5EF4-FFF2-40B4-BE49-F238E27FC236}">
                <a16:creationId xmlns:a16="http://schemas.microsoft.com/office/drawing/2014/main" id="{7CF31591-7218-4B6C-9A3D-4CB00F0C541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1939" y="800100"/>
            <a:ext cx="885276" cy="885276"/>
          </a:xfrm>
          <a:prstGeom prst="rect">
            <a:avLst/>
          </a:prstGeom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CE9AFC0E-8C42-4E8F-8F3A-EA5044B9D1C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76744" y="1056353"/>
            <a:ext cx="549585" cy="549585"/>
          </a:xfrm>
          <a:prstGeom prst="rect">
            <a:avLst/>
          </a:prstGeom>
        </p:spPr>
      </p:pic>
      <p:pic>
        <p:nvPicPr>
          <p:cNvPr id="1025" name="Gráfico 1024">
            <a:extLst>
              <a:ext uri="{FF2B5EF4-FFF2-40B4-BE49-F238E27FC236}">
                <a16:creationId xmlns:a16="http://schemas.microsoft.com/office/drawing/2014/main" id="{615FE330-B406-4BE3-A2C5-7F6BE37A4F9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97700" y="1014272"/>
            <a:ext cx="619926" cy="6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id="{C293477A-D429-4F11-93F5-A219C506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" y="-7"/>
            <a:ext cx="12188976" cy="6858014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7470EBC3-A362-4172-9E6D-C86A35EEE9F6}"/>
              </a:ext>
            </a:extLst>
          </p:cNvPr>
          <p:cNvSpPr/>
          <p:nvPr/>
        </p:nvSpPr>
        <p:spPr>
          <a:xfrm>
            <a:off x="7029450" y="5642839"/>
            <a:ext cx="504825" cy="187260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E755248-CCB7-43EF-9946-28B6CE98A5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087"/>
          <a:stretch/>
        </p:blipFill>
        <p:spPr>
          <a:xfrm>
            <a:off x="1524" y="0"/>
            <a:ext cx="4011676" cy="6858000"/>
          </a:xfrm>
          <a:prstGeom prst="rect">
            <a:avLst/>
          </a:prstGeom>
        </p:spPr>
      </p:pic>
      <p:sp>
        <p:nvSpPr>
          <p:cNvPr id="20" name="Retângulo: Cantos Diagonais Arredondados 19">
            <a:extLst>
              <a:ext uri="{FF2B5EF4-FFF2-40B4-BE49-F238E27FC236}">
                <a16:creationId xmlns:a16="http://schemas.microsoft.com/office/drawing/2014/main" id="{12179CD0-7E8E-4086-8FCB-BF7005262F5F}"/>
              </a:ext>
            </a:extLst>
          </p:cNvPr>
          <p:cNvSpPr/>
          <p:nvPr/>
        </p:nvSpPr>
        <p:spPr>
          <a:xfrm>
            <a:off x="1079500" y="4483100"/>
            <a:ext cx="6223000" cy="7874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AD372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7242BCC-FBF4-4CE6-890F-05EE6AB8CBA4}"/>
              </a:ext>
            </a:extLst>
          </p:cNvPr>
          <p:cNvSpPr txBox="1"/>
          <p:nvPr/>
        </p:nvSpPr>
        <p:spPr>
          <a:xfrm>
            <a:off x="1183641" y="4621421"/>
            <a:ext cx="6106160" cy="753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RECRUTAMENTO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86ED3251-848C-4DCB-820F-E238B956B4DB}"/>
              </a:ext>
            </a:extLst>
          </p:cNvPr>
          <p:cNvSpPr/>
          <p:nvPr/>
        </p:nvSpPr>
        <p:spPr>
          <a:xfrm>
            <a:off x="723393" y="5236754"/>
            <a:ext cx="1397507" cy="288545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1E5AEFD-F75F-4C87-8626-CE172A71A1F0}"/>
              </a:ext>
            </a:extLst>
          </p:cNvPr>
          <p:cNvSpPr txBox="1"/>
          <p:nvPr/>
        </p:nvSpPr>
        <p:spPr>
          <a:xfrm>
            <a:off x="8121632" y="1049528"/>
            <a:ext cx="1797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ÁREA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D72CBDB-FB46-49C2-BF3F-E1EB8A224F3D}"/>
              </a:ext>
            </a:extLst>
          </p:cNvPr>
          <p:cNvSpPr txBox="1"/>
          <p:nvPr/>
        </p:nvSpPr>
        <p:spPr>
          <a:xfrm>
            <a:off x="8121633" y="2002028"/>
            <a:ext cx="1797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CARGO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5B9BF1-19B6-4700-AC0C-8F08F7BC88C6}"/>
              </a:ext>
            </a:extLst>
          </p:cNvPr>
          <p:cNvSpPr txBox="1"/>
          <p:nvPr/>
        </p:nvSpPr>
        <p:spPr>
          <a:xfrm>
            <a:off x="8121632" y="5246880"/>
            <a:ext cx="2985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REMUNERAÇÃO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1D27A6D-CFD3-49E4-B0E2-34C3FEDF0903}"/>
              </a:ext>
            </a:extLst>
          </p:cNvPr>
          <p:cNvSpPr txBox="1"/>
          <p:nvPr/>
        </p:nvSpPr>
        <p:spPr>
          <a:xfrm>
            <a:off x="8121633" y="2992626"/>
            <a:ext cx="2934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ATIVIDADES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2A24E52-3223-476E-BF0E-81D738450CDD}"/>
              </a:ext>
            </a:extLst>
          </p:cNvPr>
          <p:cNvSpPr txBox="1"/>
          <p:nvPr/>
        </p:nvSpPr>
        <p:spPr>
          <a:xfrm>
            <a:off x="8121633" y="3303105"/>
            <a:ext cx="348299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Magna sed pulvinar ultricies, purus lectus malesuada libero, sit amet commodo magna eros quis urna.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DA2E2AF-4168-4541-9D27-E9256447B213}"/>
              </a:ext>
            </a:extLst>
          </p:cNvPr>
          <p:cNvSpPr txBox="1"/>
          <p:nvPr/>
        </p:nvSpPr>
        <p:spPr>
          <a:xfrm>
            <a:off x="8121632" y="1347307"/>
            <a:ext cx="20817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Ipsum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BB65786-EC1B-4259-A0E3-B1997BAE5195}"/>
              </a:ext>
            </a:extLst>
          </p:cNvPr>
          <p:cNvSpPr txBox="1"/>
          <p:nvPr/>
        </p:nvSpPr>
        <p:spPr>
          <a:xfrm>
            <a:off x="8121632" y="2337907"/>
            <a:ext cx="17970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Ipsum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15EAE29-EE2D-4047-A136-5C61EBA8DB58}"/>
              </a:ext>
            </a:extLst>
          </p:cNvPr>
          <p:cNvSpPr txBox="1"/>
          <p:nvPr/>
        </p:nvSpPr>
        <p:spPr>
          <a:xfrm>
            <a:off x="8121632" y="5582759"/>
            <a:ext cx="279078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Ipsum</a:t>
            </a:r>
          </a:p>
        </p:txBody>
      </p:sp>
      <p:sp>
        <p:nvSpPr>
          <p:cNvPr id="32" name="Forma em L 31">
            <a:extLst>
              <a:ext uri="{FF2B5EF4-FFF2-40B4-BE49-F238E27FC236}">
                <a16:creationId xmlns:a16="http://schemas.microsoft.com/office/drawing/2014/main" id="{9F725643-7B93-4F38-8C2A-FCAE8D42205C}"/>
              </a:ext>
            </a:extLst>
          </p:cNvPr>
          <p:cNvSpPr/>
          <p:nvPr/>
        </p:nvSpPr>
        <p:spPr>
          <a:xfrm rot="10800000" flipH="1">
            <a:off x="7792149" y="1140016"/>
            <a:ext cx="271272" cy="271272"/>
          </a:xfrm>
          <a:prstGeom prst="corner">
            <a:avLst/>
          </a:prstGeom>
          <a:ln w="12700">
            <a:solidFill>
              <a:srgbClr val="BEB3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orma em L 32">
            <a:extLst>
              <a:ext uri="{FF2B5EF4-FFF2-40B4-BE49-F238E27FC236}">
                <a16:creationId xmlns:a16="http://schemas.microsoft.com/office/drawing/2014/main" id="{20EEE5CA-04A6-483C-9A76-26A4EBCC1F67}"/>
              </a:ext>
            </a:extLst>
          </p:cNvPr>
          <p:cNvSpPr/>
          <p:nvPr/>
        </p:nvSpPr>
        <p:spPr>
          <a:xfrm rot="10800000" flipV="1">
            <a:off x="11056049" y="5572316"/>
            <a:ext cx="271272" cy="271272"/>
          </a:xfrm>
          <a:prstGeom prst="corner">
            <a:avLst/>
          </a:prstGeom>
          <a:ln w="12700">
            <a:solidFill>
              <a:srgbClr val="BEB3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BDC98B7A-D64C-4AA8-BA26-1FC018C6C5A5}"/>
              </a:ext>
            </a:extLst>
          </p:cNvPr>
          <p:cNvCxnSpPr>
            <a:cxnSpLocks/>
          </p:cNvCxnSpPr>
          <p:nvPr/>
        </p:nvCxnSpPr>
        <p:spPr>
          <a:xfrm>
            <a:off x="10271125" y="6196584"/>
            <a:ext cx="1155700" cy="0"/>
          </a:xfrm>
          <a:prstGeom prst="line">
            <a:avLst/>
          </a:prstGeom>
          <a:ln w="19050">
            <a:solidFill>
              <a:srgbClr val="83BCA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F7F9B63-0065-4CFB-A9A0-A959162F0E9C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5C3D850-CF84-48DB-A049-98046830CB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" t="-1" r="40727" b="29260"/>
          <a:stretch/>
        </p:blipFill>
        <p:spPr>
          <a:xfrm>
            <a:off x="1295400" y="0"/>
            <a:ext cx="63881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8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m 75">
            <a:extLst>
              <a:ext uri="{FF2B5EF4-FFF2-40B4-BE49-F238E27FC236}">
                <a16:creationId xmlns:a16="http://schemas.microsoft.com/office/drawing/2014/main" id="{2BE8F354-7B55-4515-A31C-B01F918B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" y="-7"/>
            <a:ext cx="12188976" cy="6858014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56D8BE3E-42A0-428C-B9D0-D56958B86C40}"/>
              </a:ext>
            </a:extLst>
          </p:cNvPr>
          <p:cNvSpPr/>
          <p:nvPr/>
        </p:nvSpPr>
        <p:spPr>
          <a:xfrm>
            <a:off x="3257550" y="2463800"/>
            <a:ext cx="1651000" cy="1041400"/>
          </a:xfrm>
          <a:prstGeom prst="rect">
            <a:avLst/>
          </a:prstGeom>
          <a:ln w="19050">
            <a:solidFill>
              <a:srgbClr val="B54B4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268B9535-E436-41CD-BEE0-0CD3C7B9D878}"/>
              </a:ext>
            </a:extLst>
          </p:cNvPr>
          <p:cNvSpPr/>
          <p:nvPr/>
        </p:nvSpPr>
        <p:spPr>
          <a:xfrm>
            <a:off x="1231900" y="2463800"/>
            <a:ext cx="1651000" cy="1041400"/>
          </a:xfrm>
          <a:prstGeom prst="rect">
            <a:avLst/>
          </a:prstGeom>
          <a:ln w="19050">
            <a:solidFill>
              <a:srgbClr val="B54B4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90B7DE8-E041-44DD-9882-B1B8FCD575EF}"/>
              </a:ext>
            </a:extLst>
          </p:cNvPr>
          <p:cNvSpPr/>
          <p:nvPr/>
        </p:nvSpPr>
        <p:spPr>
          <a:xfrm>
            <a:off x="5283200" y="2463800"/>
            <a:ext cx="1651000" cy="1041400"/>
          </a:xfrm>
          <a:prstGeom prst="rect">
            <a:avLst/>
          </a:prstGeom>
          <a:ln w="19050">
            <a:solidFill>
              <a:srgbClr val="B54B4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A328E0F6-7DD6-4BC3-BF3F-C81A275A0B7D}"/>
              </a:ext>
            </a:extLst>
          </p:cNvPr>
          <p:cNvSpPr/>
          <p:nvPr/>
        </p:nvSpPr>
        <p:spPr>
          <a:xfrm>
            <a:off x="7308850" y="2463800"/>
            <a:ext cx="1651000" cy="1041400"/>
          </a:xfrm>
          <a:prstGeom prst="rect">
            <a:avLst/>
          </a:prstGeom>
          <a:ln w="19050">
            <a:solidFill>
              <a:srgbClr val="B54B4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9F1EFBB-34A1-4312-BA75-F977B7DFD5F8}"/>
              </a:ext>
            </a:extLst>
          </p:cNvPr>
          <p:cNvSpPr/>
          <p:nvPr/>
        </p:nvSpPr>
        <p:spPr>
          <a:xfrm>
            <a:off x="9334500" y="2463800"/>
            <a:ext cx="1651000" cy="1041400"/>
          </a:xfrm>
          <a:prstGeom prst="rect">
            <a:avLst/>
          </a:prstGeom>
          <a:ln w="19050">
            <a:solidFill>
              <a:srgbClr val="B54B4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tângulo: Cantos Diagonais Arredondados 40">
            <a:extLst>
              <a:ext uri="{FF2B5EF4-FFF2-40B4-BE49-F238E27FC236}">
                <a16:creationId xmlns:a16="http://schemas.microsoft.com/office/drawing/2014/main" id="{51A267FC-5582-4F27-B937-97BE39928F88}"/>
              </a:ext>
            </a:extLst>
          </p:cNvPr>
          <p:cNvSpPr/>
          <p:nvPr/>
        </p:nvSpPr>
        <p:spPr>
          <a:xfrm>
            <a:off x="874268" y="2628900"/>
            <a:ext cx="10443464" cy="69850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6CBF947-947D-498E-97EE-A697CC9A221B}"/>
              </a:ext>
            </a:extLst>
          </p:cNvPr>
          <p:cNvSpPr/>
          <p:nvPr/>
        </p:nvSpPr>
        <p:spPr>
          <a:xfrm>
            <a:off x="1223962" y="608970"/>
            <a:ext cx="2700337" cy="364710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3D1C60-59C7-46CB-B696-287E9716AD79}"/>
              </a:ext>
            </a:extLst>
          </p:cNvPr>
          <p:cNvSpPr/>
          <p:nvPr/>
        </p:nvSpPr>
        <p:spPr>
          <a:xfrm>
            <a:off x="1307875" y="2810533"/>
            <a:ext cx="1447800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Pré-work</a:t>
            </a:r>
            <a:endParaRPr kumimoji="0" lang="pt-BR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A6CE754-833A-40CD-85B6-70F38D89737A}"/>
              </a:ext>
            </a:extLst>
          </p:cNvPr>
          <p:cNvSpPr/>
          <p:nvPr/>
        </p:nvSpPr>
        <p:spPr>
          <a:xfrm>
            <a:off x="3357434" y="2737449"/>
            <a:ext cx="1447800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Workshop presencial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8h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1F78DDE-A392-4E56-9750-00855E0A9534}"/>
              </a:ext>
            </a:extLst>
          </p:cNvPr>
          <p:cNvSpPr/>
          <p:nvPr/>
        </p:nvSpPr>
        <p:spPr>
          <a:xfrm>
            <a:off x="5381592" y="2737449"/>
            <a:ext cx="1447800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Workshop Presencial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8h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0BF4D22-A847-456F-A326-953CF1C26E24}"/>
              </a:ext>
            </a:extLst>
          </p:cNvPr>
          <p:cNvSpPr/>
          <p:nvPr/>
        </p:nvSpPr>
        <p:spPr>
          <a:xfrm>
            <a:off x="7451915" y="2737449"/>
            <a:ext cx="1399986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Workshop Presencial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8h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98D8B25-D12E-48DE-A0EE-4A4A2192444B}"/>
              </a:ext>
            </a:extLst>
          </p:cNvPr>
          <p:cNvSpPr/>
          <p:nvPr/>
        </p:nvSpPr>
        <p:spPr>
          <a:xfrm>
            <a:off x="9449024" y="2848633"/>
            <a:ext cx="1447800" cy="31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Pós-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work</a:t>
            </a:r>
            <a:endParaRPr kumimoji="0" lang="pt-BR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C89CACD-83D5-4C0E-9F82-20D38AAAEC4C}"/>
              </a:ext>
            </a:extLst>
          </p:cNvPr>
          <p:cNvSpPr txBox="1"/>
          <p:nvPr/>
        </p:nvSpPr>
        <p:spPr>
          <a:xfrm>
            <a:off x="2528319" y="626899"/>
            <a:ext cx="601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60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DESENVOLVIMENTO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FBA9E3-55EB-4306-905F-9889CA286947}"/>
              </a:ext>
            </a:extLst>
          </p:cNvPr>
          <p:cNvSpPr txBox="1"/>
          <p:nvPr/>
        </p:nvSpPr>
        <p:spPr>
          <a:xfrm>
            <a:off x="1285200" y="586239"/>
            <a:ext cx="2121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TRILHA DE 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89D1116B-4212-450D-9CDA-48DE167F8F2D}"/>
              </a:ext>
            </a:extLst>
          </p:cNvPr>
          <p:cNvCxnSpPr>
            <a:cxnSpLocks/>
          </p:cNvCxnSpPr>
          <p:nvPr/>
        </p:nvCxnSpPr>
        <p:spPr>
          <a:xfrm flipH="1">
            <a:off x="0" y="1033464"/>
            <a:ext cx="2582229" cy="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BD8BF01-840E-46B5-8A08-1DAABBAA4109}"/>
              </a:ext>
            </a:extLst>
          </p:cNvPr>
          <p:cNvSpPr txBox="1"/>
          <p:nvPr/>
        </p:nvSpPr>
        <p:spPr>
          <a:xfrm>
            <a:off x="1314433" y="1417828"/>
            <a:ext cx="11292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ÁREA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2648C89-A1EF-438B-A18A-632CCEC75C2C}"/>
              </a:ext>
            </a:extLst>
          </p:cNvPr>
          <p:cNvSpPr txBox="1"/>
          <p:nvPr/>
        </p:nvSpPr>
        <p:spPr>
          <a:xfrm>
            <a:off x="1314433" y="1702907"/>
            <a:ext cx="14382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Marketing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6F125A7-EA42-4514-8CF3-018AF308DB0D}"/>
              </a:ext>
            </a:extLst>
          </p:cNvPr>
          <p:cNvSpPr txBox="1"/>
          <p:nvPr/>
        </p:nvSpPr>
        <p:spPr>
          <a:xfrm>
            <a:off x="3435332" y="1417828"/>
            <a:ext cx="12636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CARGO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36F0043-6C7F-41E5-9013-EB6E9A6D03A4}"/>
              </a:ext>
            </a:extLst>
          </p:cNvPr>
          <p:cNvSpPr txBox="1"/>
          <p:nvPr/>
        </p:nvSpPr>
        <p:spPr>
          <a:xfrm>
            <a:off x="5581632" y="1417828"/>
            <a:ext cx="24828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OPORTUNIDADE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5356134-DB5D-4736-AB1F-C758BEE62828}"/>
              </a:ext>
            </a:extLst>
          </p:cNvPr>
          <p:cNvSpPr txBox="1"/>
          <p:nvPr/>
        </p:nvSpPr>
        <p:spPr>
          <a:xfrm>
            <a:off x="3460733" y="1702907"/>
            <a:ext cx="11292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Analista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F61D637-92E9-4050-90BC-B794EDBE0845}"/>
              </a:ext>
            </a:extLst>
          </p:cNvPr>
          <p:cNvSpPr txBox="1"/>
          <p:nvPr/>
        </p:nvSpPr>
        <p:spPr>
          <a:xfrm>
            <a:off x="5607033" y="1702907"/>
            <a:ext cx="36512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Melhorar a habilidade de comunicação</a:t>
            </a:r>
          </a:p>
        </p:txBody>
      </p:sp>
      <p:sp>
        <p:nvSpPr>
          <p:cNvPr id="38" name="Forma em L 37">
            <a:extLst>
              <a:ext uri="{FF2B5EF4-FFF2-40B4-BE49-F238E27FC236}">
                <a16:creationId xmlns:a16="http://schemas.microsoft.com/office/drawing/2014/main" id="{512B0364-0748-40F8-A995-73220CAAA9AB}"/>
              </a:ext>
            </a:extLst>
          </p:cNvPr>
          <p:cNvSpPr/>
          <p:nvPr/>
        </p:nvSpPr>
        <p:spPr>
          <a:xfrm flipH="1">
            <a:off x="944808" y="1556658"/>
            <a:ext cx="368372" cy="368372"/>
          </a:xfrm>
          <a:prstGeom prst="corner">
            <a:avLst/>
          </a:prstGeom>
          <a:ln w="19050">
            <a:solidFill>
              <a:srgbClr val="AD37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orma em L 38">
            <a:extLst>
              <a:ext uri="{FF2B5EF4-FFF2-40B4-BE49-F238E27FC236}">
                <a16:creationId xmlns:a16="http://schemas.microsoft.com/office/drawing/2014/main" id="{62EC38A9-7A61-4BD9-B492-0CF0F86E9129}"/>
              </a:ext>
            </a:extLst>
          </p:cNvPr>
          <p:cNvSpPr/>
          <p:nvPr/>
        </p:nvSpPr>
        <p:spPr>
          <a:xfrm flipH="1">
            <a:off x="3078408" y="1556658"/>
            <a:ext cx="368372" cy="368372"/>
          </a:xfrm>
          <a:prstGeom prst="corner">
            <a:avLst/>
          </a:prstGeom>
          <a:ln w="19050">
            <a:solidFill>
              <a:srgbClr val="AD37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orma em L 39">
            <a:extLst>
              <a:ext uri="{FF2B5EF4-FFF2-40B4-BE49-F238E27FC236}">
                <a16:creationId xmlns:a16="http://schemas.microsoft.com/office/drawing/2014/main" id="{201BA0F9-3BF0-4BE8-B32C-3484B6D64A58}"/>
              </a:ext>
            </a:extLst>
          </p:cNvPr>
          <p:cNvSpPr/>
          <p:nvPr/>
        </p:nvSpPr>
        <p:spPr>
          <a:xfrm flipH="1">
            <a:off x="5212008" y="1556658"/>
            <a:ext cx="368372" cy="368372"/>
          </a:xfrm>
          <a:prstGeom prst="corner">
            <a:avLst/>
          </a:prstGeom>
          <a:ln w="19050">
            <a:solidFill>
              <a:srgbClr val="AD37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427E43A6-82ED-46A4-9C51-21E3C9B6D05A}"/>
              </a:ext>
            </a:extLst>
          </p:cNvPr>
          <p:cNvGrpSpPr/>
          <p:nvPr/>
        </p:nvGrpSpPr>
        <p:grpSpPr>
          <a:xfrm>
            <a:off x="1229996" y="2774950"/>
            <a:ext cx="1654175" cy="376238"/>
            <a:chOff x="1229996" y="3409950"/>
            <a:chExt cx="1654175" cy="376238"/>
          </a:xfrm>
        </p:grpSpPr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6CAEF52D-0F4A-4E77-BEBF-8B205C5C3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9996" y="3409950"/>
              <a:ext cx="0" cy="376238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A1D9084D-4FB9-4022-BF95-6B519F188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171" y="3409950"/>
              <a:ext cx="0" cy="376238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75F95EB6-544C-4377-9D05-9DC7F96F3650}"/>
              </a:ext>
            </a:extLst>
          </p:cNvPr>
          <p:cNvGrpSpPr/>
          <p:nvPr/>
        </p:nvGrpSpPr>
        <p:grpSpPr>
          <a:xfrm>
            <a:off x="3258821" y="2774950"/>
            <a:ext cx="1654175" cy="376238"/>
            <a:chOff x="1229996" y="3409950"/>
            <a:chExt cx="1654175" cy="376238"/>
          </a:xfrm>
        </p:grpSpPr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434F6633-D042-425B-8339-A40747B17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9996" y="3409950"/>
              <a:ext cx="0" cy="376238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80F72719-82DA-4764-900E-6F0CB0F69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171" y="3409950"/>
              <a:ext cx="0" cy="376238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92DFF4B5-E009-46E6-83BB-A27623E495E2}"/>
              </a:ext>
            </a:extLst>
          </p:cNvPr>
          <p:cNvGrpSpPr/>
          <p:nvPr/>
        </p:nvGrpSpPr>
        <p:grpSpPr>
          <a:xfrm>
            <a:off x="5282883" y="2774950"/>
            <a:ext cx="1654175" cy="376238"/>
            <a:chOff x="1229996" y="3409950"/>
            <a:chExt cx="1654175" cy="376238"/>
          </a:xfrm>
        </p:grpSpPr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8C032271-5BBA-4775-982F-E2508E9C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9996" y="3409950"/>
              <a:ext cx="0" cy="376238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0F540525-B10E-4DA5-8FCE-D300E4ACB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171" y="3409950"/>
              <a:ext cx="0" cy="376238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E3F4DF34-FF89-4D61-9A0D-A92E09A542B0}"/>
              </a:ext>
            </a:extLst>
          </p:cNvPr>
          <p:cNvGrpSpPr/>
          <p:nvPr/>
        </p:nvGrpSpPr>
        <p:grpSpPr>
          <a:xfrm>
            <a:off x="7311706" y="2774950"/>
            <a:ext cx="1654175" cy="376238"/>
            <a:chOff x="1229996" y="3409950"/>
            <a:chExt cx="1654175" cy="376238"/>
          </a:xfrm>
        </p:grpSpPr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DC18274C-368C-48D1-B247-434DCEC04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9996" y="3409950"/>
              <a:ext cx="0" cy="376238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583BBD49-411D-49AA-A01F-9E295E5E6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171" y="3409950"/>
              <a:ext cx="0" cy="376238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45644577-787E-4A27-8A34-64B0587B4470}"/>
              </a:ext>
            </a:extLst>
          </p:cNvPr>
          <p:cNvGrpSpPr/>
          <p:nvPr/>
        </p:nvGrpSpPr>
        <p:grpSpPr>
          <a:xfrm>
            <a:off x="9335770" y="2774950"/>
            <a:ext cx="1654175" cy="376238"/>
            <a:chOff x="1229996" y="3409950"/>
            <a:chExt cx="1654175" cy="376238"/>
          </a:xfrm>
        </p:grpSpPr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B6DC6B82-C15E-4E26-A482-5F164704F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9996" y="3409950"/>
              <a:ext cx="0" cy="376238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A8C4A150-7794-4BDA-8B52-7E0ADF940C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4171" y="3409950"/>
              <a:ext cx="0" cy="376238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Imagem 70">
            <a:extLst>
              <a:ext uri="{FF2B5EF4-FFF2-40B4-BE49-F238E27FC236}">
                <a16:creationId xmlns:a16="http://schemas.microsoft.com/office/drawing/2014/main" id="{0ACC8975-8F39-4508-AB8A-24BB2E61B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22"/>
          <a:stretch/>
        </p:blipFill>
        <p:spPr>
          <a:xfrm>
            <a:off x="1524" y="4610100"/>
            <a:ext cx="12188952" cy="2247900"/>
          </a:xfrm>
          <a:prstGeom prst="rect">
            <a:avLst/>
          </a:prstGeom>
        </p:spPr>
      </p:pic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9CD43ECB-9B5F-4E14-BAD1-D4C88207C89A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7">
            <a:extLst>
              <a:ext uri="{FF2B5EF4-FFF2-40B4-BE49-F238E27FC236}">
                <a16:creationId xmlns:a16="http://schemas.microsoft.com/office/drawing/2014/main" id="{43C42030-6FB4-4676-A56D-69E4C3D03D73}"/>
              </a:ext>
            </a:extLst>
          </p:cNvPr>
          <p:cNvSpPr txBox="1"/>
          <p:nvPr/>
        </p:nvSpPr>
        <p:spPr>
          <a:xfrm>
            <a:off x="3206525" y="3595702"/>
            <a:ext cx="1754095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700">
                <a:solidFill>
                  <a:srgbClr val="282B28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SOAP Apresentações</a:t>
            </a:r>
          </a:p>
        </p:txBody>
      </p:sp>
      <p:sp>
        <p:nvSpPr>
          <p:cNvPr id="7" name="CaixaDeTexto 8">
            <a:extLst>
              <a:ext uri="{FF2B5EF4-FFF2-40B4-BE49-F238E27FC236}">
                <a16:creationId xmlns:a16="http://schemas.microsoft.com/office/drawing/2014/main" id="{EB508D96-A798-4ED6-BB82-123DF083BB1A}"/>
              </a:ext>
            </a:extLst>
          </p:cNvPr>
          <p:cNvSpPr txBox="1"/>
          <p:nvPr/>
        </p:nvSpPr>
        <p:spPr>
          <a:xfrm>
            <a:off x="5319364" y="3591892"/>
            <a:ext cx="1584356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lnSpc>
                <a:spcPct val="85000"/>
              </a:lnSpc>
              <a:defRPr sz="1700">
                <a:solidFill>
                  <a:srgbClr val="AD372B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SOAP Apresentador</a:t>
            </a:r>
          </a:p>
        </p:txBody>
      </p:sp>
      <p:sp>
        <p:nvSpPr>
          <p:cNvPr id="8" name="CaixaDeTexto 10">
            <a:extLst>
              <a:ext uri="{FF2B5EF4-FFF2-40B4-BE49-F238E27FC236}">
                <a16:creationId xmlns:a16="http://schemas.microsoft.com/office/drawing/2014/main" id="{16A72A4D-351A-4CA8-BB20-596BF89CE1EE}"/>
              </a:ext>
            </a:extLst>
          </p:cNvPr>
          <p:cNvSpPr txBox="1"/>
          <p:nvPr/>
        </p:nvSpPr>
        <p:spPr>
          <a:xfrm>
            <a:off x="7290836" y="3591892"/>
            <a:ext cx="1744989" cy="98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lnSpc>
                <a:spcPct val="85000"/>
              </a:lnSpc>
              <a:defRPr sz="1700">
                <a:solidFill>
                  <a:srgbClr val="AD372B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SOAP Comunicação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latin typeface="Calibri Light" panose="020F0302020204030204"/>
              </a:rPr>
              <a:t>Interpessoal Corporativa</a:t>
            </a:r>
          </a:p>
        </p:txBody>
      </p:sp>
    </p:spTree>
    <p:extLst>
      <p:ext uri="{BB962C8B-B14F-4D97-AF65-F5344CB8AC3E}">
        <p14:creationId xmlns:p14="http://schemas.microsoft.com/office/powerpoint/2010/main" val="343060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m 43">
            <a:extLst>
              <a:ext uri="{FF2B5EF4-FFF2-40B4-BE49-F238E27FC236}">
                <a16:creationId xmlns:a16="http://schemas.microsoft.com/office/drawing/2014/main" id="{0131CBAC-16BB-4B39-B9D3-124173F5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" y="-7"/>
            <a:ext cx="12188976" cy="6858014"/>
          </a:xfrm>
          <a:prstGeom prst="rect">
            <a:avLst/>
          </a:prstGeom>
        </p:spPr>
      </p:pic>
      <p:sp>
        <p:nvSpPr>
          <p:cNvPr id="54" name="Retângulo: Cantos Diagonais Arredondados 53">
            <a:extLst>
              <a:ext uri="{FF2B5EF4-FFF2-40B4-BE49-F238E27FC236}">
                <a16:creationId xmlns:a16="http://schemas.microsoft.com/office/drawing/2014/main" id="{72199D2D-BE0D-4206-B2C9-D7D9B6222D85}"/>
              </a:ext>
            </a:extLst>
          </p:cNvPr>
          <p:cNvSpPr/>
          <p:nvPr/>
        </p:nvSpPr>
        <p:spPr>
          <a:xfrm>
            <a:off x="2850388" y="2425700"/>
            <a:ext cx="5353812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DD7C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FDEDD054-E32B-4E88-B7D4-CA6D05042F4D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93126C3-F320-4CFC-8D34-589121D3BB8A}"/>
              </a:ext>
            </a:extLst>
          </p:cNvPr>
          <p:cNvCxnSpPr>
            <a:cxnSpLocks/>
          </p:cNvCxnSpPr>
          <p:nvPr/>
        </p:nvCxnSpPr>
        <p:spPr>
          <a:xfrm>
            <a:off x="1793875" y="2192909"/>
            <a:ext cx="9010650" cy="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rma em L 20">
            <a:extLst>
              <a:ext uri="{FF2B5EF4-FFF2-40B4-BE49-F238E27FC236}">
                <a16:creationId xmlns:a16="http://schemas.microsoft.com/office/drawing/2014/main" id="{BBBB971C-08BE-4DB0-B78C-E7A773B6A5C3}"/>
              </a:ext>
            </a:extLst>
          </p:cNvPr>
          <p:cNvSpPr/>
          <p:nvPr/>
        </p:nvSpPr>
        <p:spPr>
          <a:xfrm rot="5400000">
            <a:off x="1011428" y="911225"/>
            <a:ext cx="496534" cy="496534"/>
          </a:xfrm>
          <a:prstGeom prst="corner">
            <a:avLst/>
          </a:prstGeom>
          <a:ln w="12700">
            <a:solidFill>
              <a:srgbClr val="83BCA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227F647-C137-47B6-8427-1A6F484255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600" y="1508217"/>
            <a:ext cx="2338011" cy="2812957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EDB8230-246E-4623-BCA7-AF82DED927D3}"/>
              </a:ext>
            </a:extLst>
          </p:cNvPr>
          <p:cNvSpPr/>
          <p:nvPr/>
        </p:nvSpPr>
        <p:spPr>
          <a:xfrm>
            <a:off x="588010" y="2565273"/>
            <a:ext cx="4816909" cy="1038620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AAA68DC-3216-4C6C-9253-6A57B38EFA47}"/>
              </a:ext>
            </a:extLst>
          </p:cNvPr>
          <p:cNvSpPr txBox="1"/>
          <p:nvPr/>
        </p:nvSpPr>
        <p:spPr>
          <a:xfrm>
            <a:off x="799594" y="2782724"/>
            <a:ext cx="652830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TURN OVER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F847312-B265-421E-A4AE-7433C791A1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1931" y="2565997"/>
            <a:ext cx="2519548" cy="10320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13C9137-F1F6-40B2-8E42-9931362542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5201" y="103077"/>
            <a:ext cx="2398416" cy="3227498"/>
          </a:xfrm>
          <a:prstGeom prst="rect">
            <a:avLst/>
          </a:prstGeom>
        </p:spPr>
      </p:pic>
      <p:sp>
        <p:nvSpPr>
          <p:cNvPr id="22" name="Forma em L 21">
            <a:extLst>
              <a:ext uri="{FF2B5EF4-FFF2-40B4-BE49-F238E27FC236}">
                <a16:creationId xmlns:a16="http://schemas.microsoft.com/office/drawing/2014/main" id="{78470D09-CD6B-4956-8AB4-832BC2A6D079}"/>
              </a:ext>
            </a:extLst>
          </p:cNvPr>
          <p:cNvSpPr/>
          <p:nvPr/>
        </p:nvSpPr>
        <p:spPr>
          <a:xfrm rot="16200000">
            <a:off x="11042615" y="5388429"/>
            <a:ext cx="496534" cy="496534"/>
          </a:xfrm>
          <a:prstGeom prst="corner">
            <a:avLst/>
          </a:prstGeom>
          <a:ln w="12700">
            <a:solidFill>
              <a:srgbClr val="83BCA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1304234A-836B-4049-9825-F44EC92012A3}"/>
              </a:ext>
            </a:extLst>
          </p:cNvPr>
          <p:cNvGrpSpPr/>
          <p:nvPr/>
        </p:nvGrpSpPr>
        <p:grpSpPr>
          <a:xfrm>
            <a:off x="4305302" y="2477930"/>
            <a:ext cx="6446977" cy="3787164"/>
            <a:chOff x="6796497" y="3399058"/>
            <a:chExt cx="4057378" cy="2383437"/>
          </a:xfrm>
        </p:grpSpPr>
        <p:sp>
          <p:nvSpPr>
            <p:cNvPr id="26" name="Retângulo: Cantos Diagonais Arredondados 25">
              <a:extLst>
                <a:ext uri="{FF2B5EF4-FFF2-40B4-BE49-F238E27FC236}">
                  <a16:creationId xmlns:a16="http://schemas.microsoft.com/office/drawing/2014/main" id="{EEB15112-10D1-4797-86F7-FA1A5AC604DD}"/>
                </a:ext>
              </a:extLst>
            </p:cNvPr>
            <p:cNvSpPr/>
            <p:nvPr/>
          </p:nvSpPr>
          <p:spPr>
            <a:xfrm rot="16200000">
              <a:off x="7835713" y="4546141"/>
              <a:ext cx="1331891" cy="41148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361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6581EAA5-DCF8-4CCB-BE84-088D0063AAB1}"/>
                </a:ext>
              </a:extLst>
            </p:cNvPr>
            <p:cNvSpPr/>
            <p:nvPr/>
          </p:nvSpPr>
          <p:spPr>
            <a:xfrm rot="16200000">
              <a:off x="8947277" y="4984440"/>
              <a:ext cx="455293" cy="41148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361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tângulo: Cantos Diagonais Arredondados 27">
              <a:extLst>
                <a:ext uri="{FF2B5EF4-FFF2-40B4-BE49-F238E27FC236}">
                  <a16:creationId xmlns:a16="http://schemas.microsoft.com/office/drawing/2014/main" id="{A278A18B-04AF-4438-9232-119AAE91D97E}"/>
                </a:ext>
              </a:extLst>
            </p:cNvPr>
            <p:cNvSpPr/>
            <p:nvPr/>
          </p:nvSpPr>
          <p:spPr>
            <a:xfrm rot="16200000">
              <a:off x="8968073" y="4331973"/>
              <a:ext cx="1760229" cy="41148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361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tângulo: Cantos Diagonais Arredondados 28">
              <a:extLst>
                <a:ext uri="{FF2B5EF4-FFF2-40B4-BE49-F238E27FC236}">
                  <a16:creationId xmlns:a16="http://schemas.microsoft.com/office/drawing/2014/main" id="{9E797652-0F55-4BB8-B46A-0AEA1E01FF6A}"/>
                </a:ext>
              </a:extLst>
            </p:cNvPr>
            <p:cNvSpPr/>
            <p:nvPr/>
          </p:nvSpPr>
          <p:spPr>
            <a:xfrm rot="16200000">
              <a:off x="9970061" y="4660697"/>
              <a:ext cx="1102780" cy="41148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361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0A11FF08-B4A3-46A1-B410-0E64A6723BC8}"/>
                </a:ext>
              </a:extLst>
            </p:cNvPr>
            <p:cNvCxnSpPr/>
            <p:nvPr/>
          </p:nvCxnSpPr>
          <p:spPr>
            <a:xfrm>
              <a:off x="8227515" y="5483136"/>
              <a:ext cx="2581275" cy="0"/>
            </a:xfrm>
            <a:prstGeom prst="line">
              <a:avLst/>
            </a:prstGeom>
            <a:ln w="19050">
              <a:solidFill>
                <a:srgbClr val="BEB3A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41FBCAC7-F45B-42F5-A637-E49068541982}"/>
                </a:ext>
              </a:extLst>
            </p:cNvPr>
            <p:cNvSpPr txBox="1"/>
            <p:nvPr/>
          </p:nvSpPr>
          <p:spPr>
            <a:xfrm>
              <a:off x="8078290" y="3817764"/>
              <a:ext cx="699770" cy="34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lnSpc>
                  <a:spcPct val="70000"/>
                </a:lnSpc>
                <a:defRPr sz="6000" b="1" spc="600">
                  <a:solidFill>
                    <a:srgbClr val="559D85">
                      <a:alpha val="90000"/>
                    </a:srgbClr>
                  </a:solidFill>
                  <a:latin typeface="Franklin Gothic Heavy" panose="020B09030201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36135"/>
                  </a:solidFill>
                  <a:effectLst/>
                  <a:uLnTx/>
                  <a:uFillTx/>
                  <a:latin typeface="Franklin Gothic Heavy" panose="020B0903020102020204" pitchFamily="34" charset="0"/>
                  <a:ea typeface="+mn-ea"/>
                  <a:cs typeface="+mn-cs"/>
                </a:rPr>
                <a:t>32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4E32A0DD-A24F-4770-80B4-1F46B52C37E6}"/>
                </a:ext>
              </a:extLst>
            </p:cNvPr>
            <p:cNvSpPr txBox="1"/>
            <p:nvPr/>
          </p:nvSpPr>
          <p:spPr>
            <a:xfrm>
              <a:off x="8838005" y="4717607"/>
              <a:ext cx="699770" cy="34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lnSpc>
                  <a:spcPct val="70000"/>
                </a:lnSpc>
                <a:defRPr sz="6000" b="1" spc="600">
                  <a:solidFill>
                    <a:srgbClr val="559D85">
                      <a:alpha val="90000"/>
                    </a:srgbClr>
                  </a:solidFill>
                  <a:latin typeface="Franklin Gothic Heavy" panose="020B09030201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36135"/>
                  </a:solidFill>
                  <a:effectLst/>
                  <a:uLnTx/>
                  <a:uFillTx/>
                  <a:latin typeface="Franklin Gothic Heavy" panose="020B0903020102020204" pitchFamily="34" charset="0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5B80BC2C-64A3-4900-A15F-69C6F293624D}"/>
                </a:ext>
              </a:extLst>
            </p:cNvPr>
            <p:cNvSpPr txBox="1"/>
            <p:nvPr/>
          </p:nvSpPr>
          <p:spPr>
            <a:xfrm>
              <a:off x="9428300" y="3399058"/>
              <a:ext cx="699770" cy="445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lnSpc>
                  <a:spcPct val="70000"/>
                </a:lnSpc>
                <a:defRPr sz="6000" b="1" spc="600">
                  <a:solidFill>
                    <a:srgbClr val="559D85">
                      <a:alpha val="90000"/>
                    </a:srgbClr>
                  </a:solidFill>
                  <a:latin typeface="Franklin Gothic Heavy" panose="020B09030201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36135"/>
                  </a:solidFill>
                  <a:effectLst/>
                  <a:uLnTx/>
                  <a:uFillTx/>
                  <a:latin typeface="Franklin Gothic Heavy" panose="020B0903020102020204" pitchFamily="34" charset="0"/>
                  <a:ea typeface="+mn-ea"/>
                  <a:cs typeface="+mn-cs"/>
                </a:rPr>
                <a:t>41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6C20F3EF-DA58-47EC-8328-7066B63D3478}"/>
                </a:ext>
              </a:extLst>
            </p:cNvPr>
            <p:cNvSpPr txBox="1"/>
            <p:nvPr/>
          </p:nvSpPr>
          <p:spPr>
            <a:xfrm>
              <a:off x="10128070" y="4066303"/>
              <a:ext cx="699770" cy="34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lnSpc>
                  <a:spcPct val="70000"/>
                </a:lnSpc>
                <a:defRPr sz="6000" b="1" spc="600">
                  <a:solidFill>
                    <a:srgbClr val="559D85">
                      <a:alpha val="90000"/>
                    </a:srgbClr>
                  </a:solidFill>
                  <a:latin typeface="Franklin Gothic Heavy" panose="020B09030201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36135"/>
                  </a:solidFill>
                  <a:effectLst/>
                  <a:uLnTx/>
                  <a:uFillTx/>
                  <a:latin typeface="Franklin Gothic Heavy" panose="020B0903020102020204" pitchFamily="34" charset="0"/>
                  <a:ea typeface="+mn-ea"/>
                  <a:cs typeface="+mn-cs"/>
                </a:rPr>
                <a:t>28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CF632DBA-45D3-4CF3-8353-F124FAB8E2BB}"/>
                </a:ext>
              </a:extLst>
            </p:cNvPr>
            <p:cNvSpPr txBox="1"/>
            <p:nvPr/>
          </p:nvSpPr>
          <p:spPr>
            <a:xfrm>
              <a:off x="10194110" y="5474718"/>
              <a:ext cx="659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82B2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2019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C02D87E1-8B1E-4C47-880C-ACE936AAB552}"/>
                </a:ext>
              </a:extLst>
            </p:cNvPr>
            <p:cNvSpPr txBox="1"/>
            <p:nvPr/>
          </p:nvSpPr>
          <p:spPr>
            <a:xfrm>
              <a:off x="9543870" y="5474718"/>
              <a:ext cx="659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82B2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2018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18F0250A-D1D5-489E-ADA4-EEE51E1B6F88}"/>
                </a:ext>
              </a:extLst>
            </p:cNvPr>
            <p:cNvSpPr txBox="1"/>
            <p:nvPr/>
          </p:nvSpPr>
          <p:spPr>
            <a:xfrm>
              <a:off x="8852990" y="5474718"/>
              <a:ext cx="659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82B2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2017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0B91E4-DB31-4C24-8839-06DEB8F48A56}"/>
                </a:ext>
              </a:extLst>
            </p:cNvPr>
            <p:cNvSpPr txBox="1"/>
            <p:nvPr/>
          </p:nvSpPr>
          <p:spPr>
            <a:xfrm>
              <a:off x="8182430" y="5474718"/>
              <a:ext cx="659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82B2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2016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6AD6D26-588D-43AA-927B-ECE82EA3C984}"/>
                </a:ext>
              </a:extLst>
            </p:cNvPr>
            <p:cNvSpPr txBox="1"/>
            <p:nvPr/>
          </p:nvSpPr>
          <p:spPr>
            <a:xfrm>
              <a:off x="7538094" y="5474718"/>
              <a:ext cx="659765" cy="24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82B2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1E79633F-B5D5-43CE-9498-F01D0EB0C00D}"/>
                </a:ext>
              </a:extLst>
            </p:cNvPr>
            <p:cNvSpPr txBox="1"/>
            <p:nvPr/>
          </p:nvSpPr>
          <p:spPr>
            <a:xfrm>
              <a:off x="6867534" y="5474718"/>
              <a:ext cx="659765" cy="24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82B28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2014</a:t>
              </a:r>
            </a:p>
          </p:txBody>
        </p:sp>
        <p:sp>
          <p:nvSpPr>
            <p:cNvPr id="42" name="Retângulo: Cantos Diagonais Arredondados 41">
              <a:extLst>
                <a:ext uri="{FF2B5EF4-FFF2-40B4-BE49-F238E27FC236}">
                  <a16:creationId xmlns:a16="http://schemas.microsoft.com/office/drawing/2014/main" id="{262792BE-DE27-41AC-BA61-4DB7600A0200}"/>
                </a:ext>
              </a:extLst>
            </p:cNvPr>
            <p:cNvSpPr/>
            <p:nvPr/>
          </p:nvSpPr>
          <p:spPr>
            <a:xfrm rot="16200000">
              <a:off x="6961102" y="5018059"/>
              <a:ext cx="388054" cy="41148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361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tângulo: Cantos Diagonais Arredondados 46">
              <a:extLst>
                <a:ext uri="{FF2B5EF4-FFF2-40B4-BE49-F238E27FC236}">
                  <a16:creationId xmlns:a16="http://schemas.microsoft.com/office/drawing/2014/main" id="{A43E5EA5-4751-44E2-AC87-F4DDDB694068}"/>
                </a:ext>
              </a:extLst>
            </p:cNvPr>
            <p:cNvSpPr/>
            <p:nvPr/>
          </p:nvSpPr>
          <p:spPr>
            <a:xfrm rot="16200000">
              <a:off x="7417708" y="4801401"/>
              <a:ext cx="821372" cy="41148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D361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E92B0927-F9E8-4CA9-97EE-BB69333EAED5}"/>
                </a:ext>
              </a:extLst>
            </p:cNvPr>
            <p:cNvSpPr txBox="1"/>
            <p:nvPr/>
          </p:nvSpPr>
          <p:spPr>
            <a:xfrm>
              <a:off x="6796497" y="4790561"/>
              <a:ext cx="699770" cy="34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lnSpc>
                  <a:spcPct val="70000"/>
                </a:lnSpc>
                <a:defRPr sz="6000" b="1" spc="600">
                  <a:solidFill>
                    <a:srgbClr val="559D85">
                      <a:alpha val="90000"/>
                    </a:srgbClr>
                  </a:solidFill>
                  <a:latin typeface="Franklin Gothic Heavy" panose="020B09030201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36135"/>
                  </a:solidFill>
                  <a:effectLst/>
                  <a:uLnTx/>
                  <a:uFillTx/>
                  <a:latin typeface="Franklin Gothic Heavy" panose="020B0903020102020204" pitchFamily="34" charset="0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EFAC4ABA-E58C-411E-891A-943E25381B6E}"/>
                </a:ext>
              </a:extLst>
            </p:cNvPr>
            <p:cNvSpPr txBox="1"/>
            <p:nvPr/>
          </p:nvSpPr>
          <p:spPr>
            <a:xfrm>
              <a:off x="7418338" y="4348576"/>
              <a:ext cx="699770" cy="34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lnSpc>
                  <a:spcPct val="70000"/>
                </a:lnSpc>
                <a:defRPr sz="6000" b="1" spc="600">
                  <a:solidFill>
                    <a:srgbClr val="559D85">
                      <a:alpha val="90000"/>
                    </a:srgbClr>
                  </a:solidFill>
                  <a:latin typeface="Franklin Gothic Heavy" panose="020B09030201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D36135"/>
                  </a:solidFill>
                  <a:effectLst/>
                  <a:uLnTx/>
                  <a:uFillTx/>
                  <a:latin typeface="Franklin Gothic Heavy" panose="020B0903020102020204" pitchFamily="34" charset="0"/>
                  <a:ea typeface="+mn-ea"/>
                  <a:cs typeface="+mn-cs"/>
                </a:rPr>
                <a:t>17</a:t>
              </a:r>
            </a:p>
          </p:txBody>
        </p:sp>
      </p:grp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393338-B2F0-4026-ADE0-53A25DE5BE9E}"/>
              </a:ext>
            </a:extLst>
          </p:cNvPr>
          <p:cNvSpPr/>
          <p:nvPr/>
        </p:nvSpPr>
        <p:spPr>
          <a:xfrm>
            <a:off x="4027423" y="3511042"/>
            <a:ext cx="1159329" cy="216408"/>
          </a:xfrm>
          <a:prstGeom prst="roundRect">
            <a:avLst>
              <a:gd name="adj" fmla="val 50000"/>
            </a:avLst>
          </a:prstGeom>
          <a:solidFill>
            <a:srgbClr val="83BCA9">
              <a:alpha val="0"/>
            </a:srgbClr>
          </a:solidFill>
          <a:ln>
            <a:solidFill>
              <a:srgbClr val="AD3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16DA1B12-96E3-49F1-BC53-0F9B8BBBBB15}"/>
              </a:ext>
            </a:extLst>
          </p:cNvPr>
          <p:cNvSpPr txBox="1"/>
          <p:nvPr/>
        </p:nvSpPr>
        <p:spPr>
          <a:xfrm>
            <a:off x="5905500" y="712305"/>
            <a:ext cx="501332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Maecenas porttitor 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congue massa. Magna sed pulvinar ultricies, purus lectus malesuada libero, sit amet commodo magna eros quis urna.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ipsum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dolor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sit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amet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consectetuer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adipiscing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elit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B99FC91-D287-41DE-B88E-9012575D54FE}"/>
              </a:ext>
            </a:extLst>
          </p:cNvPr>
          <p:cNvGrpSpPr/>
          <p:nvPr/>
        </p:nvGrpSpPr>
        <p:grpSpPr>
          <a:xfrm>
            <a:off x="10961086" y="1498599"/>
            <a:ext cx="579057" cy="684067"/>
            <a:chOff x="3950686" y="5097317"/>
            <a:chExt cx="306388" cy="361950"/>
          </a:xfrm>
        </p:grpSpPr>
        <p:sp>
          <p:nvSpPr>
            <p:cNvPr id="49" name="Oval 130">
              <a:extLst>
                <a:ext uri="{FF2B5EF4-FFF2-40B4-BE49-F238E27FC236}">
                  <a16:creationId xmlns:a16="http://schemas.microsoft.com/office/drawing/2014/main" id="{B688F9DE-D965-4464-AE63-AF2C060E8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0536" y="5097317"/>
              <a:ext cx="153988" cy="185883"/>
            </a:xfrm>
            <a:prstGeom prst="ellipse">
              <a:avLst/>
            </a:pr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131">
              <a:extLst>
                <a:ext uri="{FF2B5EF4-FFF2-40B4-BE49-F238E27FC236}">
                  <a16:creationId xmlns:a16="http://schemas.microsoft.com/office/drawing/2014/main" id="{2CC2EFA0-7720-4F7C-85AA-D37BA5862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686" y="5329092"/>
              <a:ext cx="306388" cy="130175"/>
            </a:xfrm>
            <a:custGeom>
              <a:avLst/>
              <a:gdLst>
                <a:gd name="T0" fmla="*/ 48 w 96"/>
                <a:gd name="T1" fmla="*/ 0 h 40"/>
                <a:gd name="T2" fmla="*/ 0 w 96"/>
                <a:gd name="T3" fmla="*/ 28 h 40"/>
                <a:gd name="T4" fmla="*/ 0 w 96"/>
                <a:gd name="T5" fmla="*/ 40 h 40"/>
                <a:gd name="T6" fmla="*/ 48 w 96"/>
                <a:gd name="T7" fmla="*/ 40 h 40"/>
                <a:gd name="T8" fmla="*/ 96 w 96"/>
                <a:gd name="T9" fmla="*/ 40 h 40"/>
                <a:gd name="T10" fmla="*/ 96 w 96"/>
                <a:gd name="T11" fmla="*/ 28 h 40"/>
                <a:gd name="T12" fmla="*/ 48 w 9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0">
                  <a:moveTo>
                    <a:pt x="48" y="0"/>
                  </a:moveTo>
                  <a:cubicBezTo>
                    <a:pt x="17" y="0"/>
                    <a:pt x="0" y="15"/>
                    <a:pt x="0" y="28"/>
                  </a:cubicBezTo>
                  <a:cubicBezTo>
                    <a:pt x="0" y="34"/>
                    <a:pt x="0" y="40"/>
                    <a:pt x="0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34"/>
                    <a:pt x="96" y="28"/>
                  </a:cubicBezTo>
                  <a:cubicBezTo>
                    <a:pt x="96" y="15"/>
                    <a:pt x="79" y="0"/>
                    <a:pt x="48" y="0"/>
                  </a:cubicBezTo>
                  <a:close/>
                </a:path>
              </a:pathLst>
            </a:custGeom>
            <a:noFill/>
            <a:ln w="25400" cap="flat">
              <a:solidFill>
                <a:srgbClr val="D361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Retângulo: Cantos Diagonais Arredondados 52">
            <a:extLst>
              <a:ext uri="{FF2B5EF4-FFF2-40B4-BE49-F238E27FC236}">
                <a16:creationId xmlns:a16="http://schemas.microsoft.com/office/drawing/2014/main" id="{812838DC-91CF-436F-AC49-76A9DF4A6C93}"/>
              </a:ext>
            </a:extLst>
          </p:cNvPr>
          <p:cNvSpPr/>
          <p:nvPr/>
        </p:nvSpPr>
        <p:spPr>
          <a:xfrm>
            <a:off x="819150" y="4419600"/>
            <a:ext cx="3076576" cy="1265555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DD7C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709E567E-8BDE-49EE-97CC-40119B5C997A}"/>
              </a:ext>
            </a:extLst>
          </p:cNvPr>
          <p:cNvSpPr txBox="1"/>
          <p:nvPr/>
        </p:nvSpPr>
        <p:spPr>
          <a:xfrm>
            <a:off x="1295400" y="4474680"/>
            <a:ext cx="25050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Maecenas porttitor 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congue massa. </a:t>
            </a:r>
          </a:p>
        </p:txBody>
      </p:sp>
    </p:spTree>
    <p:extLst>
      <p:ext uri="{BB962C8B-B14F-4D97-AF65-F5344CB8AC3E}">
        <p14:creationId xmlns:p14="http://schemas.microsoft.com/office/powerpoint/2010/main" val="23349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83EAA4E1-F327-45D2-82E6-B90E21F8CA6B}"/>
              </a:ext>
            </a:extLst>
          </p:cNvPr>
          <p:cNvSpPr txBox="1"/>
          <p:nvPr/>
        </p:nvSpPr>
        <p:spPr>
          <a:xfrm>
            <a:off x="7084785" y="5184216"/>
            <a:ext cx="3571892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defRPr/>
            </a:pP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Lorem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 ipsum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dolor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sit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amet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,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consectetuer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adipiscing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elit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559D8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9F4905-867D-4980-9371-2AB7889EC05C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24E9B-8125-4784-8A83-396E22D9C59D}"/>
              </a:ext>
            </a:extLst>
          </p:cNvPr>
          <p:cNvSpPr txBox="1"/>
          <p:nvPr/>
        </p:nvSpPr>
        <p:spPr>
          <a:xfrm>
            <a:off x="7043354" y="1218111"/>
            <a:ext cx="5174986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150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TÍTULO DA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b="1" spc="1500" dirty="0">
                <a:solidFill>
                  <a:srgbClr val="D36135"/>
                </a:solidFill>
                <a:latin typeface="Franklin Gothic Heavy" panose="020B0903020102020204" pitchFamily="34" charset="0"/>
              </a:rPr>
              <a:t>APRESEN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b="1" spc="1500" dirty="0">
                <a:solidFill>
                  <a:srgbClr val="D36135"/>
                </a:solidFill>
                <a:latin typeface="Franklin Gothic Heavy" panose="020B0903020102020204" pitchFamily="34" charset="0"/>
              </a:rPr>
              <a:t>TAÇÃO</a:t>
            </a:r>
            <a:endParaRPr kumimoji="0" lang="pt-BR" sz="4400" b="1" i="0" u="none" strike="noStrike" kern="1200" cap="none" spc="1500" normalizeH="0" baseline="0" noProof="0" dirty="0">
              <a:ln>
                <a:noFill/>
              </a:ln>
              <a:solidFill>
                <a:srgbClr val="D36135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7DB0393-BED6-4D0B-BBA3-900B39FA4E3A}"/>
              </a:ext>
            </a:extLst>
          </p:cNvPr>
          <p:cNvCxnSpPr>
            <a:cxnSpLocks/>
          </p:cNvCxnSpPr>
          <p:nvPr/>
        </p:nvCxnSpPr>
        <p:spPr>
          <a:xfrm>
            <a:off x="7196835" y="5050091"/>
            <a:ext cx="1143000" cy="0"/>
          </a:xfrm>
          <a:prstGeom prst="line">
            <a:avLst/>
          </a:prstGeom>
          <a:ln w="12700">
            <a:solidFill>
              <a:srgbClr val="BEB3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90209C4-5B51-4423-A532-004A57839860}"/>
              </a:ext>
            </a:extLst>
          </p:cNvPr>
          <p:cNvCxnSpPr>
            <a:cxnSpLocks/>
          </p:cNvCxnSpPr>
          <p:nvPr/>
        </p:nvCxnSpPr>
        <p:spPr>
          <a:xfrm>
            <a:off x="8467851" y="5050091"/>
            <a:ext cx="1392355" cy="0"/>
          </a:xfrm>
          <a:prstGeom prst="line">
            <a:avLst/>
          </a:prstGeom>
          <a:ln w="19050">
            <a:solidFill>
              <a:srgbClr val="AD37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rma em L 24">
            <a:extLst>
              <a:ext uri="{FF2B5EF4-FFF2-40B4-BE49-F238E27FC236}">
                <a16:creationId xmlns:a16="http://schemas.microsoft.com/office/drawing/2014/main" id="{D501DC2F-9EE1-4CB4-B2B4-661B7841006D}"/>
              </a:ext>
            </a:extLst>
          </p:cNvPr>
          <p:cNvSpPr/>
          <p:nvPr/>
        </p:nvSpPr>
        <p:spPr>
          <a:xfrm rot="5400000">
            <a:off x="10956697" y="2811860"/>
            <a:ext cx="368372" cy="368372"/>
          </a:xfrm>
          <a:prstGeom prst="corner">
            <a:avLst/>
          </a:prstGeom>
          <a:ln w="19050">
            <a:solidFill>
              <a:srgbClr val="AD37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Imagem 36" descr="Uma imagem contendo pessoa, mulher, vestuário, mantendo&#10;&#10;Descrição gerada automaticamente">
            <a:extLst>
              <a:ext uri="{FF2B5EF4-FFF2-40B4-BE49-F238E27FC236}">
                <a16:creationId xmlns:a16="http://schemas.microsoft.com/office/drawing/2014/main" id="{D86FCE72-20C2-4400-A7D1-F660B68CB6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13"/>
          <a:stretch/>
        </p:blipFill>
        <p:spPr>
          <a:xfrm>
            <a:off x="-2828171" y="0"/>
            <a:ext cx="9871525" cy="6858000"/>
          </a:xfrm>
          <a:prstGeom prst="rect">
            <a:avLst/>
          </a:prstGeom>
        </p:spPr>
      </p:pic>
      <p:sp>
        <p:nvSpPr>
          <p:cNvPr id="19" name="Forma em L 18">
            <a:extLst>
              <a:ext uri="{FF2B5EF4-FFF2-40B4-BE49-F238E27FC236}">
                <a16:creationId xmlns:a16="http://schemas.microsoft.com/office/drawing/2014/main" id="{5C9F6C9A-35FB-4F02-A48D-32D47683CA05}"/>
              </a:ext>
            </a:extLst>
          </p:cNvPr>
          <p:cNvSpPr/>
          <p:nvPr/>
        </p:nvSpPr>
        <p:spPr>
          <a:xfrm rot="16200000">
            <a:off x="6808216" y="735583"/>
            <a:ext cx="201168" cy="201168"/>
          </a:xfrm>
          <a:prstGeom prst="corner">
            <a:avLst/>
          </a:prstGeom>
          <a:ln w="12700">
            <a:solidFill>
              <a:srgbClr val="D3613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E987A134-AE0A-4F36-AC18-321B320726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6858" y="377371"/>
            <a:ext cx="2481942" cy="505097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74C303B-6519-49E9-B894-E9293E4BD8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12" y="377371"/>
            <a:ext cx="2494933" cy="4992914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DAF58CD-CAAB-420A-B49C-4F5A9CD02C6E}"/>
              </a:ext>
            </a:extLst>
          </p:cNvPr>
          <p:cNvSpPr/>
          <p:nvPr/>
        </p:nvSpPr>
        <p:spPr>
          <a:xfrm>
            <a:off x="7084784" y="4437286"/>
            <a:ext cx="2797329" cy="478681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SEU NOME</a:t>
            </a:r>
          </a:p>
        </p:txBody>
      </p:sp>
    </p:spTree>
    <p:extLst>
      <p:ext uri="{BB962C8B-B14F-4D97-AF65-F5344CB8AC3E}">
        <p14:creationId xmlns:p14="http://schemas.microsoft.com/office/powerpoint/2010/main" val="159265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B189811-C43E-4C7B-B9A6-6032844B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4" y="-26694"/>
            <a:ext cx="12239624" cy="6860776"/>
          </a:xfrm>
          <a:prstGeom prst="rect">
            <a:avLst/>
          </a:prstGeom>
        </p:spPr>
      </p:pic>
      <p:sp>
        <p:nvSpPr>
          <p:cNvPr id="27" name="Retângulo 26">
            <a:hlinkClick r:id="rId3"/>
            <a:extLst>
              <a:ext uri="{FF2B5EF4-FFF2-40B4-BE49-F238E27FC236}">
                <a16:creationId xmlns:a16="http://schemas.microsoft.com/office/drawing/2014/main" id="{5E6F6E12-D655-45DE-9E2C-2D7D35DAA2A1}"/>
              </a:ext>
            </a:extLst>
          </p:cNvPr>
          <p:cNvSpPr/>
          <p:nvPr/>
        </p:nvSpPr>
        <p:spPr>
          <a:xfrm>
            <a:off x="9435429" y="-1058121"/>
            <a:ext cx="1650668" cy="419016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5" tIns="60948" rIns="121895" bIns="60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/>
          </a:p>
        </p:txBody>
      </p:sp>
      <p:sp>
        <p:nvSpPr>
          <p:cNvPr id="46" name="Retângulo 45">
            <a:hlinkClick r:id="rId4"/>
            <a:extLst>
              <a:ext uri="{FF2B5EF4-FFF2-40B4-BE49-F238E27FC236}">
                <a16:creationId xmlns:a16="http://schemas.microsoft.com/office/drawing/2014/main" id="{06FE4731-9C6B-4285-871B-62B8A8B28500}"/>
              </a:ext>
            </a:extLst>
          </p:cNvPr>
          <p:cNvSpPr/>
          <p:nvPr/>
        </p:nvSpPr>
        <p:spPr>
          <a:xfrm>
            <a:off x="809935" y="2237553"/>
            <a:ext cx="2430292" cy="440676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7" name="Retângulo 46">
            <a:hlinkClick r:id="rId5"/>
            <a:extLst>
              <a:ext uri="{FF2B5EF4-FFF2-40B4-BE49-F238E27FC236}">
                <a16:creationId xmlns:a16="http://schemas.microsoft.com/office/drawing/2014/main" id="{92273EB1-E96B-4E41-B053-A8B5D52A2582}"/>
              </a:ext>
            </a:extLst>
          </p:cNvPr>
          <p:cNvSpPr/>
          <p:nvPr/>
        </p:nvSpPr>
        <p:spPr>
          <a:xfrm>
            <a:off x="809934" y="2730819"/>
            <a:ext cx="1648130" cy="385474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8" name="Retângulo 47">
            <a:hlinkClick r:id="rId6"/>
            <a:extLst>
              <a:ext uri="{FF2B5EF4-FFF2-40B4-BE49-F238E27FC236}">
                <a16:creationId xmlns:a16="http://schemas.microsoft.com/office/drawing/2014/main" id="{7F79F0C5-0F59-42E6-BF50-4F74070D9DB0}"/>
              </a:ext>
            </a:extLst>
          </p:cNvPr>
          <p:cNvSpPr/>
          <p:nvPr/>
        </p:nvSpPr>
        <p:spPr>
          <a:xfrm>
            <a:off x="809936" y="3135912"/>
            <a:ext cx="1648130" cy="464049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49" name="Retângulo 48">
            <a:hlinkClick r:id="rId7"/>
            <a:extLst>
              <a:ext uri="{FF2B5EF4-FFF2-40B4-BE49-F238E27FC236}">
                <a16:creationId xmlns:a16="http://schemas.microsoft.com/office/drawing/2014/main" id="{73A20E72-5646-4EA9-822C-4537047F87AD}"/>
              </a:ext>
            </a:extLst>
          </p:cNvPr>
          <p:cNvSpPr/>
          <p:nvPr/>
        </p:nvSpPr>
        <p:spPr>
          <a:xfrm>
            <a:off x="799777" y="3595544"/>
            <a:ext cx="2277405" cy="459873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50" name="Retângulo 49">
            <a:hlinkClick r:id="rId8"/>
            <a:extLst>
              <a:ext uri="{FF2B5EF4-FFF2-40B4-BE49-F238E27FC236}">
                <a16:creationId xmlns:a16="http://schemas.microsoft.com/office/drawing/2014/main" id="{B603ABE7-C2AE-4E9C-A538-4EE107575868}"/>
              </a:ext>
            </a:extLst>
          </p:cNvPr>
          <p:cNvSpPr/>
          <p:nvPr/>
        </p:nvSpPr>
        <p:spPr>
          <a:xfrm>
            <a:off x="809934" y="4079213"/>
            <a:ext cx="1932553" cy="360291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1" name="Retângulo 50">
            <a:hlinkClick r:id="rId9"/>
            <a:extLst>
              <a:ext uri="{FF2B5EF4-FFF2-40B4-BE49-F238E27FC236}">
                <a16:creationId xmlns:a16="http://schemas.microsoft.com/office/drawing/2014/main" id="{463CAFF6-30B0-40D7-85C0-E0627110107D}"/>
              </a:ext>
            </a:extLst>
          </p:cNvPr>
          <p:cNvSpPr/>
          <p:nvPr/>
        </p:nvSpPr>
        <p:spPr>
          <a:xfrm>
            <a:off x="799777" y="4564646"/>
            <a:ext cx="2277405" cy="330736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2" name="Retângulo 51">
            <a:hlinkClick r:id="rId10"/>
            <a:extLst>
              <a:ext uri="{FF2B5EF4-FFF2-40B4-BE49-F238E27FC236}">
                <a16:creationId xmlns:a16="http://schemas.microsoft.com/office/drawing/2014/main" id="{EDDD9BE5-496C-49AD-8A76-AFBB892A2408}"/>
              </a:ext>
            </a:extLst>
          </p:cNvPr>
          <p:cNvSpPr/>
          <p:nvPr/>
        </p:nvSpPr>
        <p:spPr>
          <a:xfrm>
            <a:off x="799776" y="4990448"/>
            <a:ext cx="2135711" cy="330736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3" name="Retângulo 52">
            <a:hlinkClick r:id="rId11"/>
            <a:extLst>
              <a:ext uri="{FF2B5EF4-FFF2-40B4-BE49-F238E27FC236}">
                <a16:creationId xmlns:a16="http://schemas.microsoft.com/office/drawing/2014/main" id="{23784F71-1546-4217-8D58-16D9E621CF71}"/>
              </a:ext>
            </a:extLst>
          </p:cNvPr>
          <p:cNvSpPr/>
          <p:nvPr/>
        </p:nvSpPr>
        <p:spPr>
          <a:xfrm>
            <a:off x="820229" y="5393225"/>
            <a:ext cx="4664906" cy="411628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4" name="Retângulo 53">
            <a:hlinkClick r:id="rId12"/>
            <a:extLst>
              <a:ext uri="{FF2B5EF4-FFF2-40B4-BE49-F238E27FC236}">
                <a16:creationId xmlns:a16="http://schemas.microsoft.com/office/drawing/2014/main" id="{01AFC74E-01D8-40C3-AB11-1C25C2D92AC9}"/>
              </a:ext>
            </a:extLst>
          </p:cNvPr>
          <p:cNvSpPr/>
          <p:nvPr/>
        </p:nvSpPr>
        <p:spPr>
          <a:xfrm>
            <a:off x="820229" y="5874266"/>
            <a:ext cx="3527215" cy="495200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0" name="Retângulo 59">
            <a:hlinkClick r:id="rId13"/>
            <a:extLst>
              <a:ext uri="{FF2B5EF4-FFF2-40B4-BE49-F238E27FC236}">
                <a16:creationId xmlns:a16="http://schemas.microsoft.com/office/drawing/2014/main" id="{DA5AD14C-B8A5-4320-B258-5FE16D5B1B79}"/>
              </a:ext>
            </a:extLst>
          </p:cNvPr>
          <p:cNvSpPr/>
          <p:nvPr/>
        </p:nvSpPr>
        <p:spPr>
          <a:xfrm>
            <a:off x="6345418" y="4239181"/>
            <a:ext cx="1552156" cy="346017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5" tIns="60948" rIns="121895" bIns="60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/>
          </a:p>
        </p:txBody>
      </p:sp>
      <p:sp>
        <p:nvSpPr>
          <p:cNvPr id="61" name="Retângulo 60">
            <a:hlinkClick r:id="rId14"/>
            <a:extLst>
              <a:ext uri="{FF2B5EF4-FFF2-40B4-BE49-F238E27FC236}">
                <a16:creationId xmlns:a16="http://schemas.microsoft.com/office/drawing/2014/main" id="{35BFAF2C-1ACE-4005-A115-D48EAF76D131}"/>
              </a:ext>
            </a:extLst>
          </p:cNvPr>
          <p:cNvSpPr/>
          <p:nvPr/>
        </p:nvSpPr>
        <p:spPr>
          <a:xfrm>
            <a:off x="6348484" y="4646852"/>
            <a:ext cx="1408661" cy="371892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5" tIns="60948" rIns="121895" bIns="60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/>
          </a:p>
        </p:txBody>
      </p:sp>
      <p:sp>
        <p:nvSpPr>
          <p:cNvPr id="62" name="Retângulo 61">
            <a:hlinkClick r:id="rId15"/>
            <a:extLst>
              <a:ext uri="{FF2B5EF4-FFF2-40B4-BE49-F238E27FC236}">
                <a16:creationId xmlns:a16="http://schemas.microsoft.com/office/drawing/2014/main" id="{1EF8FA2C-89B4-4A52-942C-2980C2819BF3}"/>
              </a:ext>
            </a:extLst>
          </p:cNvPr>
          <p:cNvSpPr/>
          <p:nvPr/>
        </p:nvSpPr>
        <p:spPr>
          <a:xfrm>
            <a:off x="6352527" y="5052493"/>
            <a:ext cx="1452012" cy="395962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5" tIns="60948" rIns="121895" bIns="60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/>
          </a:p>
        </p:txBody>
      </p:sp>
      <p:sp>
        <p:nvSpPr>
          <p:cNvPr id="63" name="Retângulo 62">
            <a:hlinkClick r:id="rId16"/>
            <a:extLst>
              <a:ext uri="{FF2B5EF4-FFF2-40B4-BE49-F238E27FC236}">
                <a16:creationId xmlns:a16="http://schemas.microsoft.com/office/drawing/2014/main" id="{1E6DFAF1-E254-455B-850E-84888D744E24}"/>
              </a:ext>
            </a:extLst>
          </p:cNvPr>
          <p:cNvSpPr/>
          <p:nvPr/>
        </p:nvSpPr>
        <p:spPr>
          <a:xfrm>
            <a:off x="6369999" y="5497966"/>
            <a:ext cx="1840605" cy="447578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95" tIns="60948" rIns="121895" bIns="609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400"/>
          </a:p>
        </p:txBody>
      </p:sp>
      <p:sp>
        <p:nvSpPr>
          <p:cNvPr id="38" name="Retângulo 37">
            <a:hlinkClick r:id="rId17"/>
            <a:extLst>
              <a:ext uri="{FF2B5EF4-FFF2-40B4-BE49-F238E27FC236}">
                <a16:creationId xmlns:a16="http://schemas.microsoft.com/office/drawing/2014/main" id="{FB71361D-8371-4311-898F-24524241B440}"/>
              </a:ext>
            </a:extLst>
          </p:cNvPr>
          <p:cNvSpPr/>
          <p:nvPr/>
        </p:nvSpPr>
        <p:spPr>
          <a:xfrm>
            <a:off x="6398778" y="6024307"/>
            <a:ext cx="1623810" cy="292419"/>
          </a:xfrm>
          <a:prstGeom prst="rect">
            <a:avLst/>
          </a:prstGeom>
          <a:solidFill>
            <a:srgbClr val="4472C4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" name="Retângulo 2">
            <a:hlinkClick r:id="rId18"/>
            <a:extLst>
              <a:ext uri="{FF2B5EF4-FFF2-40B4-BE49-F238E27FC236}">
                <a16:creationId xmlns:a16="http://schemas.microsoft.com/office/drawing/2014/main" id="{9AF14FE6-2E77-4333-971B-9E7B8A39FD49}"/>
              </a:ext>
            </a:extLst>
          </p:cNvPr>
          <p:cNvSpPr/>
          <p:nvPr/>
        </p:nvSpPr>
        <p:spPr>
          <a:xfrm>
            <a:off x="6398779" y="2298348"/>
            <a:ext cx="1958387" cy="15622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03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 hidden="1">
            <a:extLst>
              <a:ext uri="{FF2B5EF4-FFF2-40B4-BE49-F238E27FC236}">
                <a16:creationId xmlns:a16="http://schemas.microsoft.com/office/drawing/2014/main" id="{5EAE345A-9058-4CD7-9CA3-A82C8BCBE155}"/>
              </a:ext>
            </a:extLst>
          </p:cNvPr>
          <p:cNvGrpSpPr/>
          <p:nvPr/>
        </p:nvGrpSpPr>
        <p:grpSpPr>
          <a:xfrm flipV="1">
            <a:off x="-2026728" y="304800"/>
            <a:ext cx="13912404" cy="6242765"/>
            <a:chOff x="304800" y="304800"/>
            <a:chExt cx="13912404" cy="6242765"/>
          </a:xfrm>
        </p:grpSpPr>
        <p:pic>
          <p:nvPicPr>
            <p:cNvPr id="1026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67281426-887A-4161-B56E-DAF612C5E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304800"/>
              <a:ext cx="10060678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F8E77FE6-27E2-4072-9606-93B9396225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5477" y="304800"/>
              <a:ext cx="3851727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B8E498A5-0405-442D-91F1-CC1B0CFB9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2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 hidden="1">
            <a:extLst>
              <a:ext uri="{FF2B5EF4-FFF2-40B4-BE49-F238E27FC236}">
                <a16:creationId xmlns:a16="http://schemas.microsoft.com/office/drawing/2014/main" id="{5EAE345A-9058-4CD7-9CA3-A82C8BCBE155}"/>
              </a:ext>
            </a:extLst>
          </p:cNvPr>
          <p:cNvGrpSpPr/>
          <p:nvPr/>
        </p:nvGrpSpPr>
        <p:grpSpPr>
          <a:xfrm flipV="1">
            <a:off x="-2026728" y="304800"/>
            <a:ext cx="13912404" cy="6242765"/>
            <a:chOff x="304800" y="304800"/>
            <a:chExt cx="13912404" cy="6242765"/>
          </a:xfrm>
        </p:grpSpPr>
        <p:pic>
          <p:nvPicPr>
            <p:cNvPr id="1026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67281426-887A-4161-B56E-DAF612C5E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304800"/>
              <a:ext cx="10060678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pngimage.net/wp-content/uploads/2018/06/proporcion-aurea-png-2.png">
              <a:extLst>
                <a:ext uri="{FF2B5EF4-FFF2-40B4-BE49-F238E27FC236}">
                  <a16:creationId xmlns:a16="http://schemas.microsoft.com/office/drawing/2014/main" id="{F8E77FE6-27E2-4072-9606-93B9396225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365477" y="304800"/>
              <a:ext cx="3851727" cy="6242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80FB56B2-B749-4A5A-A924-CCD2E44D0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944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83EAA4E1-F327-45D2-82E6-B90E21F8CA6B}"/>
              </a:ext>
            </a:extLst>
          </p:cNvPr>
          <p:cNvSpPr txBox="1"/>
          <p:nvPr/>
        </p:nvSpPr>
        <p:spPr>
          <a:xfrm>
            <a:off x="7084785" y="5184216"/>
            <a:ext cx="3571892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5000"/>
              </a:lnSpc>
              <a:spcAft>
                <a:spcPts val="1200"/>
              </a:spcAft>
              <a:buClr>
                <a:srgbClr val="BEB3A2"/>
              </a:buClr>
              <a:defRPr/>
            </a:pP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Lorem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 ipsum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dolor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sit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amet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,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consectetuer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adipiscing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2400" dirty="0" err="1">
                <a:solidFill>
                  <a:srgbClr val="282B28"/>
                </a:solidFill>
                <a:latin typeface="Calibri Light" panose="020F0302020204030204"/>
              </a:rPr>
              <a:t>elit</a:t>
            </a:r>
            <a:r>
              <a:rPr lang="pt-BR" sz="2400" dirty="0">
                <a:solidFill>
                  <a:srgbClr val="282B28"/>
                </a:solidFill>
                <a:latin typeface="Calibri Light" panose="020F0302020204030204"/>
              </a:rPr>
              <a:t>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559D8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F9F4905-867D-4980-9371-2AB7889EC05C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E24E9B-8125-4784-8A83-396E22D9C59D}"/>
              </a:ext>
            </a:extLst>
          </p:cNvPr>
          <p:cNvSpPr txBox="1"/>
          <p:nvPr/>
        </p:nvSpPr>
        <p:spPr>
          <a:xfrm>
            <a:off x="7043354" y="1218111"/>
            <a:ext cx="5174986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150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TÍTULO DA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b="1" spc="1500" dirty="0">
                <a:solidFill>
                  <a:srgbClr val="D36135"/>
                </a:solidFill>
                <a:latin typeface="Franklin Gothic Heavy" panose="020B0903020102020204" pitchFamily="34" charset="0"/>
              </a:rPr>
              <a:t>APRESEN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b="1" spc="1500" dirty="0">
                <a:solidFill>
                  <a:srgbClr val="D36135"/>
                </a:solidFill>
                <a:latin typeface="Franklin Gothic Heavy" panose="020B0903020102020204" pitchFamily="34" charset="0"/>
              </a:rPr>
              <a:t>TAÇÃO</a:t>
            </a:r>
            <a:endParaRPr kumimoji="0" lang="pt-BR" sz="4400" b="1" i="0" u="none" strike="noStrike" kern="1200" cap="none" spc="1500" normalizeH="0" baseline="0" noProof="0" dirty="0">
              <a:ln>
                <a:noFill/>
              </a:ln>
              <a:solidFill>
                <a:srgbClr val="D36135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7DB0393-BED6-4D0B-BBA3-900B39FA4E3A}"/>
              </a:ext>
            </a:extLst>
          </p:cNvPr>
          <p:cNvCxnSpPr>
            <a:cxnSpLocks/>
          </p:cNvCxnSpPr>
          <p:nvPr/>
        </p:nvCxnSpPr>
        <p:spPr>
          <a:xfrm>
            <a:off x="7196835" y="5050091"/>
            <a:ext cx="1143000" cy="0"/>
          </a:xfrm>
          <a:prstGeom prst="line">
            <a:avLst/>
          </a:prstGeom>
          <a:ln w="12700">
            <a:solidFill>
              <a:srgbClr val="BEB3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90209C4-5B51-4423-A532-004A57839860}"/>
              </a:ext>
            </a:extLst>
          </p:cNvPr>
          <p:cNvCxnSpPr>
            <a:cxnSpLocks/>
          </p:cNvCxnSpPr>
          <p:nvPr/>
        </p:nvCxnSpPr>
        <p:spPr>
          <a:xfrm>
            <a:off x="8467851" y="5050091"/>
            <a:ext cx="1392355" cy="0"/>
          </a:xfrm>
          <a:prstGeom prst="line">
            <a:avLst/>
          </a:prstGeom>
          <a:ln w="19050">
            <a:solidFill>
              <a:srgbClr val="AD37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rma em L 24">
            <a:extLst>
              <a:ext uri="{FF2B5EF4-FFF2-40B4-BE49-F238E27FC236}">
                <a16:creationId xmlns:a16="http://schemas.microsoft.com/office/drawing/2014/main" id="{D501DC2F-9EE1-4CB4-B2B4-661B7841006D}"/>
              </a:ext>
            </a:extLst>
          </p:cNvPr>
          <p:cNvSpPr/>
          <p:nvPr/>
        </p:nvSpPr>
        <p:spPr>
          <a:xfrm rot="5400000">
            <a:off x="10956697" y="2811860"/>
            <a:ext cx="368372" cy="368372"/>
          </a:xfrm>
          <a:prstGeom prst="corner">
            <a:avLst/>
          </a:prstGeom>
          <a:ln w="19050">
            <a:solidFill>
              <a:srgbClr val="AD37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Imagem 36" descr="Uma imagem contendo pessoa, mulher, vestuário, mantendo&#10;&#10;Descrição gerada automaticamente">
            <a:extLst>
              <a:ext uri="{FF2B5EF4-FFF2-40B4-BE49-F238E27FC236}">
                <a16:creationId xmlns:a16="http://schemas.microsoft.com/office/drawing/2014/main" id="{D86FCE72-20C2-4400-A7D1-F660B68CB6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13"/>
          <a:stretch/>
        </p:blipFill>
        <p:spPr>
          <a:xfrm>
            <a:off x="-2828171" y="0"/>
            <a:ext cx="9871525" cy="6858000"/>
          </a:xfrm>
          <a:prstGeom prst="rect">
            <a:avLst/>
          </a:prstGeom>
        </p:spPr>
      </p:pic>
      <p:sp>
        <p:nvSpPr>
          <p:cNvPr id="19" name="Forma em L 18">
            <a:extLst>
              <a:ext uri="{FF2B5EF4-FFF2-40B4-BE49-F238E27FC236}">
                <a16:creationId xmlns:a16="http://schemas.microsoft.com/office/drawing/2014/main" id="{5C9F6C9A-35FB-4F02-A48D-32D47683CA05}"/>
              </a:ext>
            </a:extLst>
          </p:cNvPr>
          <p:cNvSpPr/>
          <p:nvPr/>
        </p:nvSpPr>
        <p:spPr>
          <a:xfrm rot="16200000">
            <a:off x="6808216" y="735583"/>
            <a:ext cx="201168" cy="201168"/>
          </a:xfrm>
          <a:prstGeom prst="corner">
            <a:avLst/>
          </a:prstGeom>
          <a:ln w="12700">
            <a:solidFill>
              <a:srgbClr val="D3613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E987A134-AE0A-4F36-AC18-321B320726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6858" y="377371"/>
            <a:ext cx="2481942" cy="505097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374C303B-6519-49E9-B894-E9293E4BD8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712" y="377371"/>
            <a:ext cx="2494933" cy="4992914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DAF58CD-CAAB-420A-B49C-4F5A9CD02C6E}"/>
              </a:ext>
            </a:extLst>
          </p:cNvPr>
          <p:cNvSpPr/>
          <p:nvPr/>
        </p:nvSpPr>
        <p:spPr>
          <a:xfrm>
            <a:off x="7084784" y="4437286"/>
            <a:ext cx="2797329" cy="478681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SEU NOME</a:t>
            </a:r>
          </a:p>
        </p:txBody>
      </p:sp>
    </p:spTree>
    <p:extLst>
      <p:ext uri="{BB962C8B-B14F-4D97-AF65-F5344CB8AC3E}">
        <p14:creationId xmlns:p14="http://schemas.microsoft.com/office/powerpoint/2010/main" val="330942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ráfico 12">
            <a:extLst>
              <a:ext uri="{FF2B5EF4-FFF2-40B4-BE49-F238E27FC236}">
                <a16:creationId xmlns:a16="http://schemas.microsoft.com/office/drawing/2014/main" id="{4BC0F090-6B9B-4AB9-9123-623B1DE936A4}"/>
              </a:ext>
            </a:extLst>
          </p:cNvPr>
          <p:cNvSpPr/>
          <p:nvPr/>
        </p:nvSpPr>
        <p:spPr>
          <a:xfrm rot="10800000">
            <a:off x="10348114" y="935967"/>
            <a:ext cx="1386686" cy="3570717"/>
          </a:xfrm>
          <a:custGeom>
            <a:avLst/>
            <a:gdLst>
              <a:gd name="connsiteX0" fmla="*/ 528466 w 2663300"/>
              <a:gd name="connsiteY0" fmla="*/ 4220467 h 6858000"/>
              <a:gd name="connsiteX1" fmla="*/ 692725 w 2663300"/>
              <a:gd name="connsiteY1" fmla="*/ 4806060 h 6858000"/>
              <a:gd name="connsiteX2" fmla="*/ 692725 w 2663300"/>
              <a:gd name="connsiteY2" fmla="*/ 5420217 h 6858000"/>
              <a:gd name="connsiteX3" fmla="*/ 1005130 w 2663300"/>
              <a:gd name="connsiteY3" fmla="*/ 6530681 h 6858000"/>
              <a:gd name="connsiteX4" fmla="*/ 2088827 w 2663300"/>
              <a:gd name="connsiteY4" fmla="*/ 6859199 h 6858000"/>
              <a:gd name="connsiteX5" fmla="*/ 2667296 w 2663300"/>
              <a:gd name="connsiteY5" fmla="*/ 6859199 h 6858000"/>
              <a:gd name="connsiteX6" fmla="*/ 2667296 w 2663300"/>
              <a:gd name="connsiteY6" fmla="*/ 5688012 h 6858000"/>
              <a:gd name="connsiteX7" fmla="*/ 2535196 w 2663300"/>
              <a:gd name="connsiteY7" fmla="*/ 5688012 h 6858000"/>
              <a:gd name="connsiteX8" fmla="*/ 2101344 w 2663300"/>
              <a:gd name="connsiteY8" fmla="*/ 5527349 h 6858000"/>
              <a:gd name="connsiteX9" fmla="*/ 1988886 w 2663300"/>
              <a:gd name="connsiteY9" fmla="*/ 4898943 h 6858000"/>
              <a:gd name="connsiteX10" fmla="*/ 1988886 w 2663300"/>
              <a:gd name="connsiteY10" fmla="*/ 4702591 h 6858000"/>
              <a:gd name="connsiteX11" fmla="*/ 1342637 w 2663300"/>
              <a:gd name="connsiteY11" fmla="*/ 3438588 h 6858000"/>
              <a:gd name="connsiteX12" fmla="*/ 1342637 w 2663300"/>
              <a:gd name="connsiteY12" fmla="*/ 3420744 h 6858000"/>
              <a:gd name="connsiteX13" fmla="*/ 1988886 w 2663300"/>
              <a:gd name="connsiteY13" fmla="*/ 2156741 h 6858000"/>
              <a:gd name="connsiteX14" fmla="*/ 1988886 w 2663300"/>
              <a:gd name="connsiteY14" fmla="*/ 1960389 h 6858000"/>
              <a:gd name="connsiteX15" fmla="*/ 2101344 w 2663300"/>
              <a:gd name="connsiteY15" fmla="*/ 1331983 h 6858000"/>
              <a:gd name="connsiteX16" fmla="*/ 2535196 w 2663300"/>
              <a:gd name="connsiteY16" fmla="*/ 1171320 h 6858000"/>
              <a:gd name="connsiteX17" fmla="*/ 2667296 w 2663300"/>
              <a:gd name="connsiteY17" fmla="*/ 1171320 h 6858000"/>
              <a:gd name="connsiteX18" fmla="*/ 2667296 w 2663300"/>
              <a:gd name="connsiteY18" fmla="*/ 0 h 6858000"/>
              <a:gd name="connsiteX19" fmla="*/ 2088827 w 2663300"/>
              <a:gd name="connsiteY19" fmla="*/ 0 h 6858000"/>
              <a:gd name="connsiteX20" fmla="*/ 1014052 w 2663300"/>
              <a:gd name="connsiteY20" fmla="*/ 321327 h 6858000"/>
              <a:gd name="connsiteX21" fmla="*/ 692725 w 2663300"/>
              <a:gd name="connsiteY21" fmla="*/ 1438915 h 6858000"/>
              <a:gd name="connsiteX22" fmla="*/ 692725 w 2663300"/>
              <a:gd name="connsiteY22" fmla="*/ 2053072 h 6858000"/>
              <a:gd name="connsiteX23" fmla="*/ 526668 w 2663300"/>
              <a:gd name="connsiteY23" fmla="*/ 2640463 h 6858000"/>
              <a:gd name="connsiteX24" fmla="*/ 0 w 2663300"/>
              <a:gd name="connsiteY24" fmla="*/ 2824364 h 6858000"/>
              <a:gd name="connsiteX25" fmla="*/ 0 w 2663300"/>
              <a:gd name="connsiteY25" fmla="*/ 4034834 h 6858000"/>
              <a:gd name="connsiteX26" fmla="*/ 528466 w 2663300"/>
              <a:gd name="connsiteY26" fmla="*/ 42204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63300" h="6858000">
                <a:moveTo>
                  <a:pt x="528466" y="4220467"/>
                </a:moveTo>
                <a:cubicBezTo>
                  <a:pt x="637927" y="4344244"/>
                  <a:pt x="692725" y="4539464"/>
                  <a:pt x="692725" y="4806060"/>
                </a:cubicBezTo>
                <a:lnTo>
                  <a:pt x="692725" y="5420217"/>
                </a:lnTo>
                <a:cubicBezTo>
                  <a:pt x="692725" y="5941558"/>
                  <a:pt x="796860" y="6311624"/>
                  <a:pt x="1005130" y="6530681"/>
                </a:cubicBezTo>
                <a:cubicBezTo>
                  <a:pt x="1213400" y="6749670"/>
                  <a:pt x="1574677" y="6859199"/>
                  <a:pt x="2088827" y="6859199"/>
                </a:cubicBezTo>
                <a:lnTo>
                  <a:pt x="2667296" y="6859199"/>
                </a:lnTo>
                <a:lnTo>
                  <a:pt x="2667296" y="5688012"/>
                </a:lnTo>
                <a:lnTo>
                  <a:pt x="2535196" y="5688012"/>
                </a:lnTo>
                <a:cubicBezTo>
                  <a:pt x="2320933" y="5688012"/>
                  <a:pt x="2176383" y="5634480"/>
                  <a:pt x="2101344" y="5527349"/>
                </a:cubicBezTo>
                <a:cubicBezTo>
                  <a:pt x="2026372" y="5420217"/>
                  <a:pt x="1988886" y="5210815"/>
                  <a:pt x="1988886" y="4898943"/>
                </a:cubicBezTo>
                <a:lnTo>
                  <a:pt x="1988886" y="4702591"/>
                </a:lnTo>
                <a:cubicBezTo>
                  <a:pt x="1988886" y="3967053"/>
                  <a:pt x="1773425" y="3545719"/>
                  <a:pt x="1342637" y="3438588"/>
                </a:cubicBezTo>
                <a:lnTo>
                  <a:pt x="1342637" y="3420744"/>
                </a:lnTo>
                <a:cubicBezTo>
                  <a:pt x="1773425" y="3313613"/>
                  <a:pt x="1988886" y="2892278"/>
                  <a:pt x="1988886" y="2156741"/>
                </a:cubicBezTo>
                <a:lnTo>
                  <a:pt x="1988886" y="1960389"/>
                </a:lnTo>
                <a:cubicBezTo>
                  <a:pt x="1988886" y="1648583"/>
                  <a:pt x="2026372" y="1439048"/>
                  <a:pt x="2101344" y="1331983"/>
                </a:cubicBezTo>
                <a:cubicBezTo>
                  <a:pt x="2176316" y="1224919"/>
                  <a:pt x="2320933" y="1171320"/>
                  <a:pt x="2535196" y="1171320"/>
                </a:cubicBezTo>
                <a:lnTo>
                  <a:pt x="2667296" y="1171320"/>
                </a:lnTo>
                <a:lnTo>
                  <a:pt x="2667296" y="0"/>
                </a:lnTo>
                <a:lnTo>
                  <a:pt x="2088827" y="0"/>
                </a:lnTo>
                <a:cubicBezTo>
                  <a:pt x="1586528" y="0"/>
                  <a:pt x="1228314" y="107131"/>
                  <a:pt x="1014052" y="321327"/>
                </a:cubicBezTo>
                <a:cubicBezTo>
                  <a:pt x="799789" y="535590"/>
                  <a:pt x="692725" y="908119"/>
                  <a:pt x="692725" y="1438915"/>
                </a:cubicBezTo>
                <a:lnTo>
                  <a:pt x="692725" y="2053072"/>
                </a:lnTo>
                <a:cubicBezTo>
                  <a:pt x="692725" y="2322066"/>
                  <a:pt x="637395" y="2517885"/>
                  <a:pt x="526668" y="2640463"/>
                </a:cubicBezTo>
                <a:cubicBezTo>
                  <a:pt x="416008" y="2763108"/>
                  <a:pt x="240429" y="2824364"/>
                  <a:pt x="0" y="2824364"/>
                </a:cubicBezTo>
                <a:lnTo>
                  <a:pt x="0" y="4034834"/>
                </a:lnTo>
                <a:cubicBezTo>
                  <a:pt x="242826" y="4034768"/>
                  <a:pt x="418937" y="4096756"/>
                  <a:pt x="528466" y="4220467"/>
                </a:cubicBezTo>
                <a:close/>
              </a:path>
            </a:pathLst>
          </a:custGeom>
          <a:solidFill>
            <a:srgbClr val="83BCA9">
              <a:alpha val="80000"/>
            </a:srgbClr>
          </a:solidFill>
          <a:ln w="66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5482C9C-BE06-4AB0-8E57-787B616D8EC3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FF0B798-2CC3-466C-9E72-353975937AA7}"/>
              </a:ext>
            </a:extLst>
          </p:cNvPr>
          <p:cNvSpPr txBox="1"/>
          <p:nvPr/>
        </p:nvSpPr>
        <p:spPr>
          <a:xfrm>
            <a:off x="547119" y="1026949"/>
            <a:ext cx="645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250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HIERARQUIA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304DC38-8DFE-4102-BF55-9C353B0B65AB}"/>
              </a:ext>
            </a:extLst>
          </p:cNvPr>
          <p:cNvSpPr txBox="1"/>
          <p:nvPr/>
        </p:nvSpPr>
        <p:spPr>
          <a:xfrm>
            <a:off x="551775" y="671964"/>
            <a:ext cx="2121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ENTENDENDO A </a:t>
            </a: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B567352B-FF56-4441-B80F-5687231C417C}"/>
              </a:ext>
            </a:extLst>
          </p:cNvPr>
          <p:cNvCxnSpPr>
            <a:cxnSpLocks/>
          </p:cNvCxnSpPr>
          <p:nvPr/>
        </p:nvCxnSpPr>
        <p:spPr>
          <a:xfrm>
            <a:off x="681990" y="1554480"/>
            <a:ext cx="0" cy="195072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A2C4067B-0D8F-434D-A8F6-70F8035CD693}"/>
              </a:ext>
            </a:extLst>
          </p:cNvPr>
          <p:cNvCxnSpPr>
            <a:cxnSpLocks/>
          </p:cNvCxnSpPr>
          <p:nvPr/>
        </p:nvCxnSpPr>
        <p:spPr>
          <a:xfrm>
            <a:off x="681990" y="0"/>
            <a:ext cx="0" cy="714375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0CA5C77-0CE8-480A-8BDB-83AA0FCC3BB2}"/>
              </a:ext>
            </a:extLst>
          </p:cNvPr>
          <p:cNvSpPr/>
          <p:nvPr/>
        </p:nvSpPr>
        <p:spPr>
          <a:xfrm>
            <a:off x="1792121" y="3466263"/>
            <a:ext cx="1947673" cy="467786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Nome Sobrenome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CARGO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282B2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FD620577-2036-40A8-8585-C68187B51E05}"/>
              </a:ext>
            </a:extLst>
          </p:cNvPr>
          <p:cNvSpPr/>
          <p:nvPr/>
        </p:nvSpPr>
        <p:spPr>
          <a:xfrm>
            <a:off x="863634" y="2877477"/>
            <a:ext cx="2201480" cy="6262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DD7C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Nome Sobrenome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DIRETOR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282B2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D3CEF1A-909C-4EB6-A66B-B12EC822C732}"/>
              </a:ext>
            </a:extLst>
          </p:cNvPr>
          <p:cNvSpPr/>
          <p:nvPr/>
        </p:nvSpPr>
        <p:spPr>
          <a:xfrm>
            <a:off x="1792121" y="4121720"/>
            <a:ext cx="1947673" cy="467786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Nome Sobrenome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CARGO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282B2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24E8116-4BE8-4EDB-957C-8C7A56EBEAAD}"/>
              </a:ext>
            </a:extLst>
          </p:cNvPr>
          <p:cNvSpPr/>
          <p:nvPr/>
        </p:nvSpPr>
        <p:spPr>
          <a:xfrm>
            <a:off x="1792121" y="4777177"/>
            <a:ext cx="1947673" cy="467786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Nome Sobrenome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CARGO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282B2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7AB221C-B1D7-42E5-8275-6C8EEB85C8C2}"/>
              </a:ext>
            </a:extLst>
          </p:cNvPr>
          <p:cNvSpPr/>
          <p:nvPr/>
        </p:nvSpPr>
        <p:spPr>
          <a:xfrm>
            <a:off x="1792121" y="5432635"/>
            <a:ext cx="1947673" cy="467786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Nome Sobrenome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CARGO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282B2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C31405BA-C7B8-4078-B4BD-181F1A1F6EE9}"/>
              </a:ext>
            </a:extLst>
          </p:cNvPr>
          <p:cNvSpPr/>
          <p:nvPr/>
        </p:nvSpPr>
        <p:spPr>
          <a:xfrm>
            <a:off x="5233821" y="3466263"/>
            <a:ext cx="1947673" cy="467786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Nome Sobrenome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CARGO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282B2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8" name="Retângulo: Cantos Diagonais Arredondados 27">
            <a:extLst>
              <a:ext uri="{FF2B5EF4-FFF2-40B4-BE49-F238E27FC236}">
                <a16:creationId xmlns:a16="http://schemas.microsoft.com/office/drawing/2014/main" id="{D1F8B930-B41F-4770-AF14-D2B54708F1DD}"/>
              </a:ext>
            </a:extLst>
          </p:cNvPr>
          <p:cNvSpPr/>
          <p:nvPr/>
        </p:nvSpPr>
        <p:spPr>
          <a:xfrm>
            <a:off x="4305334" y="2877477"/>
            <a:ext cx="2201480" cy="62624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DD7C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Nome Sobrenome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DIRETOR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282B2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8DEDEEDE-CA68-45FE-9A20-952B65ADB86D}"/>
              </a:ext>
            </a:extLst>
          </p:cNvPr>
          <p:cNvSpPr/>
          <p:nvPr/>
        </p:nvSpPr>
        <p:spPr>
          <a:xfrm>
            <a:off x="5233821" y="4121720"/>
            <a:ext cx="1947673" cy="467786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Nome Sobrenome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CARGO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282B28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7D1AD99B-FA39-474C-9C6C-9E073F2403AF}"/>
              </a:ext>
            </a:extLst>
          </p:cNvPr>
          <p:cNvSpPr/>
          <p:nvPr/>
        </p:nvSpPr>
        <p:spPr>
          <a:xfrm>
            <a:off x="5637174" y="4777177"/>
            <a:ext cx="1544320" cy="467786"/>
          </a:xfrm>
          <a:prstGeom prst="roundRect">
            <a:avLst>
              <a:gd name="adj" fmla="val 50000"/>
            </a:avLst>
          </a:prstGeom>
          <a:solidFill>
            <a:srgbClr val="559D8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Nome Sobrenome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CARGO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7D25CAA0-26D5-41EB-9BDC-9270D39D0A75}"/>
              </a:ext>
            </a:extLst>
          </p:cNvPr>
          <p:cNvSpPr/>
          <p:nvPr/>
        </p:nvSpPr>
        <p:spPr>
          <a:xfrm>
            <a:off x="5637174" y="5432635"/>
            <a:ext cx="1544320" cy="467786"/>
          </a:xfrm>
          <a:prstGeom prst="roundRect">
            <a:avLst>
              <a:gd name="adj" fmla="val 50000"/>
            </a:avLst>
          </a:prstGeom>
          <a:solidFill>
            <a:srgbClr val="559D8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Nome Sobrenome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CARGO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2" name="Retângulo: Cantos Diagonais Arredondados 31">
            <a:extLst>
              <a:ext uri="{FF2B5EF4-FFF2-40B4-BE49-F238E27FC236}">
                <a16:creationId xmlns:a16="http://schemas.microsoft.com/office/drawing/2014/main" id="{35410423-EBED-4483-8546-B68D2032F9F7}"/>
              </a:ext>
            </a:extLst>
          </p:cNvPr>
          <p:cNvSpPr/>
          <p:nvPr/>
        </p:nvSpPr>
        <p:spPr>
          <a:xfrm>
            <a:off x="864238" y="2178977"/>
            <a:ext cx="5642576" cy="55152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3613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Nome Sobrenome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CEO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C335F0A-532B-4CCF-B5E2-40272F1FB2D4}"/>
              </a:ext>
            </a:extLst>
          </p:cNvPr>
          <p:cNvCxnSpPr>
            <a:cxnSpLocks/>
          </p:cNvCxnSpPr>
          <p:nvPr/>
        </p:nvCxnSpPr>
        <p:spPr>
          <a:xfrm>
            <a:off x="5068570" y="3644900"/>
            <a:ext cx="0" cy="90424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FF2C296-7463-4E0D-A02C-C2C1EE5BDEAD}"/>
              </a:ext>
            </a:extLst>
          </p:cNvPr>
          <p:cNvCxnSpPr>
            <a:cxnSpLocks/>
          </p:cNvCxnSpPr>
          <p:nvPr/>
        </p:nvCxnSpPr>
        <p:spPr>
          <a:xfrm>
            <a:off x="5515610" y="4752340"/>
            <a:ext cx="0" cy="115824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99EBE813-CCDC-4766-BCBA-5E38C25C339E}"/>
              </a:ext>
            </a:extLst>
          </p:cNvPr>
          <p:cNvCxnSpPr>
            <a:cxnSpLocks/>
          </p:cNvCxnSpPr>
          <p:nvPr/>
        </p:nvCxnSpPr>
        <p:spPr>
          <a:xfrm>
            <a:off x="1624330" y="3644900"/>
            <a:ext cx="0" cy="229616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m 55" descr="Uma imagem contendo interior&#10;&#10;Descrição gerada automaticamente">
            <a:extLst>
              <a:ext uri="{FF2B5EF4-FFF2-40B4-BE49-F238E27FC236}">
                <a16:creationId xmlns:a16="http://schemas.microsoft.com/office/drawing/2014/main" id="{00925DB1-A831-4E96-A1CA-969B3407C8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3932" y="2074979"/>
            <a:ext cx="1607018" cy="186202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902792F5-C42A-4042-AEDA-8C4A9DF7E3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9" t="4259" r="17805" b="5740"/>
          <a:stretch/>
        </p:blipFill>
        <p:spPr>
          <a:xfrm>
            <a:off x="7794149" y="3034383"/>
            <a:ext cx="5712300" cy="5112666"/>
          </a:xfrm>
          <a:prstGeom prst="rect">
            <a:avLst/>
          </a:prstGeom>
        </p:spPr>
      </p:pic>
      <p:pic>
        <p:nvPicPr>
          <p:cNvPr id="54" name="Imagem 53" descr="Uma imagem contendo interior&#10;&#10;Descrição gerada automaticamente">
            <a:extLst>
              <a:ext uri="{FF2B5EF4-FFF2-40B4-BE49-F238E27FC236}">
                <a16:creationId xmlns:a16="http://schemas.microsoft.com/office/drawing/2014/main" id="{C01BDACC-E4A9-4E36-B01C-CD9020E565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0100" y="-1031052"/>
            <a:ext cx="3860799" cy="4523552"/>
          </a:xfrm>
          <a:prstGeom prst="rect">
            <a:avLst/>
          </a:prstGeom>
        </p:spPr>
      </p:pic>
      <p:pic>
        <p:nvPicPr>
          <p:cNvPr id="55" name="Imagem 54" descr="Uma imagem contendo interior&#10;&#10;Descrição gerada automaticamente">
            <a:extLst>
              <a:ext uri="{FF2B5EF4-FFF2-40B4-BE49-F238E27FC236}">
                <a16:creationId xmlns:a16="http://schemas.microsoft.com/office/drawing/2014/main" id="{86B613A9-9E44-4F71-92DF-1F3A436960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258" y="-438150"/>
            <a:ext cx="2640492" cy="3355844"/>
          </a:xfrm>
          <a:prstGeom prst="rect">
            <a:avLst/>
          </a:prstGeom>
        </p:spPr>
      </p:pic>
      <p:sp>
        <p:nvSpPr>
          <p:cNvPr id="59" name="Gráfico 12">
            <a:extLst>
              <a:ext uri="{FF2B5EF4-FFF2-40B4-BE49-F238E27FC236}">
                <a16:creationId xmlns:a16="http://schemas.microsoft.com/office/drawing/2014/main" id="{2651F936-30B9-437D-B082-3671C9672F3A}"/>
              </a:ext>
            </a:extLst>
          </p:cNvPr>
          <p:cNvSpPr/>
          <p:nvPr/>
        </p:nvSpPr>
        <p:spPr>
          <a:xfrm>
            <a:off x="7919239" y="935966"/>
            <a:ext cx="1386686" cy="3570717"/>
          </a:xfrm>
          <a:custGeom>
            <a:avLst/>
            <a:gdLst>
              <a:gd name="connsiteX0" fmla="*/ 528466 w 2663300"/>
              <a:gd name="connsiteY0" fmla="*/ 4220467 h 6858000"/>
              <a:gd name="connsiteX1" fmla="*/ 692725 w 2663300"/>
              <a:gd name="connsiteY1" fmla="*/ 4806060 h 6858000"/>
              <a:gd name="connsiteX2" fmla="*/ 692725 w 2663300"/>
              <a:gd name="connsiteY2" fmla="*/ 5420217 h 6858000"/>
              <a:gd name="connsiteX3" fmla="*/ 1005130 w 2663300"/>
              <a:gd name="connsiteY3" fmla="*/ 6530681 h 6858000"/>
              <a:gd name="connsiteX4" fmla="*/ 2088827 w 2663300"/>
              <a:gd name="connsiteY4" fmla="*/ 6859199 h 6858000"/>
              <a:gd name="connsiteX5" fmla="*/ 2667296 w 2663300"/>
              <a:gd name="connsiteY5" fmla="*/ 6859199 h 6858000"/>
              <a:gd name="connsiteX6" fmla="*/ 2667296 w 2663300"/>
              <a:gd name="connsiteY6" fmla="*/ 5688012 h 6858000"/>
              <a:gd name="connsiteX7" fmla="*/ 2535196 w 2663300"/>
              <a:gd name="connsiteY7" fmla="*/ 5688012 h 6858000"/>
              <a:gd name="connsiteX8" fmla="*/ 2101344 w 2663300"/>
              <a:gd name="connsiteY8" fmla="*/ 5527349 h 6858000"/>
              <a:gd name="connsiteX9" fmla="*/ 1988886 w 2663300"/>
              <a:gd name="connsiteY9" fmla="*/ 4898943 h 6858000"/>
              <a:gd name="connsiteX10" fmla="*/ 1988886 w 2663300"/>
              <a:gd name="connsiteY10" fmla="*/ 4702591 h 6858000"/>
              <a:gd name="connsiteX11" fmla="*/ 1342637 w 2663300"/>
              <a:gd name="connsiteY11" fmla="*/ 3438588 h 6858000"/>
              <a:gd name="connsiteX12" fmla="*/ 1342637 w 2663300"/>
              <a:gd name="connsiteY12" fmla="*/ 3420744 h 6858000"/>
              <a:gd name="connsiteX13" fmla="*/ 1988886 w 2663300"/>
              <a:gd name="connsiteY13" fmla="*/ 2156741 h 6858000"/>
              <a:gd name="connsiteX14" fmla="*/ 1988886 w 2663300"/>
              <a:gd name="connsiteY14" fmla="*/ 1960389 h 6858000"/>
              <a:gd name="connsiteX15" fmla="*/ 2101344 w 2663300"/>
              <a:gd name="connsiteY15" fmla="*/ 1331983 h 6858000"/>
              <a:gd name="connsiteX16" fmla="*/ 2535196 w 2663300"/>
              <a:gd name="connsiteY16" fmla="*/ 1171320 h 6858000"/>
              <a:gd name="connsiteX17" fmla="*/ 2667296 w 2663300"/>
              <a:gd name="connsiteY17" fmla="*/ 1171320 h 6858000"/>
              <a:gd name="connsiteX18" fmla="*/ 2667296 w 2663300"/>
              <a:gd name="connsiteY18" fmla="*/ 0 h 6858000"/>
              <a:gd name="connsiteX19" fmla="*/ 2088827 w 2663300"/>
              <a:gd name="connsiteY19" fmla="*/ 0 h 6858000"/>
              <a:gd name="connsiteX20" fmla="*/ 1014052 w 2663300"/>
              <a:gd name="connsiteY20" fmla="*/ 321327 h 6858000"/>
              <a:gd name="connsiteX21" fmla="*/ 692725 w 2663300"/>
              <a:gd name="connsiteY21" fmla="*/ 1438915 h 6858000"/>
              <a:gd name="connsiteX22" fmla="*/ 692725 w 2663300"/>
              <a:gd name="connsiteY22" fmla="*/ 2053072 h 6858000"/>
              <a:gd name="connsiteX23" fmla="*/ 526668 w 2663300"/>
              <a:gd name="connsiteY23" fmla="*/ 2640463 h 6858000"/>
              <a:gd name="connsiteX24" fmla="*/ 0 w 2663300"/>
              <a:gd name="connsiteY24" fmla="*/ 2824364 h 6858000"/>
              <a:gd name="connsiteX25" fmla="*/ 0 w 2663300"/>
              <a:gd name="connsiteY25" fmla="*/ 4034834 h 6858000"/>
              <a:gd name="connsiteX26" fmla="*/ 528466 w 2663300"/>
              <a:gd name="connsiteY26" fmla="*/ 42204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63300" h="6858000">
                <a:moveTo>
                  <a:pt x="528466" y="4220467"/>
                </a:moveTo>
                <a:cubicBezTo>
                  <a:pt x="637927" y="4344244"/>
                  <a:pt x="692725" y="4539464"/>
                  <a:pt x="692725" y="4806060"/>
                </a:cubicBezTo>
                <a:lnTo>
                  <a:pt x="692725" y="5420217"/>
                </a:lnTo>
                <a:cubicBezTo>
                  <a:pt x="692725" y="5941558"/>
                  <a:pt x="796860" y="6311624"/>
                  <a:pt x="1005130" y="6530681"/>
                </a:cubicBezTo>
                <a:cubicBezTo>
                  <a:pt x="1213400" y="6749670"/>
                  <a:pt x="1574677" y="6859199"/>
                  <a:pt x="2088827" y="6859199"/>
                </a:cubicBezTo>
                <a:lnTo>
                  <a:pt x="2667296" y="6859199"/>
                </a:lnTo>
                <a:lnTo>
                  <a:pt x="2667296" y="5688012"/>
                </a:lnTo>
                <a:lnTo>
                  <a:pt x="2535196" y="5688012"/>
                </a:lnTo>
                <a:cubicBezTo>
                  <a:pt x="2320933" y="5688012"/>
                  <a:pt x="2176383" y="5634480"/>
                  <a:pt x="2101344" y="5527349"/>
                </a:cubicBezTo>
                <a:cubicBezTo>
                  <a:pt x="2026372" y="5420217"/>
                  <a:pt x="1988886" y="5210815"/>
                  <a:pt x="1988886" y="4898943"/>
                </a:cubicBezTo>
                <a:lnTo>
                  <a:pt x="1988886" y="4702591"/>
                </a:lnTo>
                <a:cubicBezTo>
                  <a:pt x="1988886" y="3967053"/>
                  <a:pt x="1773425" y="3545719"/>
                  <a:pt x="1342637" y="3438588"/>
                </a:cubicBezTo>
                <a:lnTo>
                  <a:pt x="1342637" y="3420744"/>
                </a:lnTo>
                <a:cubicBezTo>
                  <a:pt x="1773425" y="3313613"/>
                  <a:pt x="1988886" y="2892278"/>
                  <a:pt x="1988886" y="2156741"/>
                </a:cubicBezTo>
                <a:lnTo>
                  <a:pt x="1988886" y="1960389"/>
                </a:lnTo>
                <a:cubicBezTo>
                  <a:pt x="1988886" y="1648583"/>
                  <a:pt x="2026372" y="1439048"/>
                  <a:pt x="2101344" y="1331983"/>
                </a:cubicBezTo>
                <a:cubicBezTo>
                  <a:pt x="2176316" y="1224919"/>
                  <a:pt x="2320933" y="1171320"/>
                  <a:pt x="2535196" y="1171320"/>
                </a:cubicBezTo>
                <a:lnTo>
                  <a:pt x="2667296" y="1171320"/>
                </a:lnTo>
                <a:lnTo>
                  <a:pt x="2667296" y="0"/>
                </a:lnTo>
                <a:lnTo>
                  <a:pt x="2088827" y="0"/>
                </a:lnTo>
                <a:cubicBezTo>
                  <a:pt x="1586528" y="0"/>
                  <a:pt x="1228314" y="107131"/>
                  <a:pt x="1014052" y="321327"/>
                </a:cubicBezTo>
                <a:cubicBezTo>
                  <a:pt x="799789" y="535590"/>
                  <a:pt x="692725" y="908119"/>
                  <a:pt x="692725" y="1438915"/>
                </a:cubicBezTo>
                <a:lnTo>
                  <a:pt x="692725" y="2053072"/>
                </a:lnTo>
                <a:cubicBezTo>
                  <a:pt x="692725" y="2322066"/>
                  <a:pt x="637395" y="2517885"/>
                  <a:pt x="526668" y="2640463"/>
                </a:cubicBezTo>
                <a:cubicBezTo>
                  <a:pt x="416008" y="2763108"/>
                  <a:pt x="240429" y="2824364"/>
                  <a:pt x="0" y="2824364"/>
                </a:cubicBezTo>
                <a:lnTo>
                  <a:pt x="0" y="4034834"/>
                </a:lnTo>
                <a:cubicBezTo>
                  <a:pt x="242826" y="4034768"/>
                  <a:pt x="418937" y="4096756"/>
                  <a:pt x="528466" y="4220467"/>
                </a:cubicBezTo>
                <a:close/>
              </a:path>
            </a:pathLst>
          </a:custGeom>
          <a:solidFill>
            <a:srgbClr val="83BCA9">
              <a:alpha val="80000"/>
            </a:srgbClr>
          </a:solidFill>
          <a:ln w="66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6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73EA6DA-448E-4339-B7F3-EB6786B79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0" r="42623"/>
          <a:stretch/>
        </p:blipFill>
        <p:spPr>
          <a:xfrm flipH="1">
            <a:off x="4156710" y="1696"/>
            <a:ext cx="3878580" cy="6858014"/>
          </a:xfrm>
          <a:prstGeom prst="rect">
            <a:avLst/>
          </a:prstGeom>
        </p:spPr>
      </p:pic>
      <p:sp>
        <p:nvSpPr>
          <p:cNvPr id="15" name="Forma em L 14">
            <a:extLst>
              <a:ext uri="{FF2B5EF4-FFF2-40B4-BE49-F238E27FC236}">
                <a16:creationId xmlns:a16="http://schemas.microsoft.com/office/drawing/2014/main" id="{5C1687B2-48B8-4BBE-B019-C75DD8C1C8F5}"/>
              </a:ext>
            </a:extLst>
          </p:cNvPr>
          <p:cNvSpPr/>
          <p:nvPr/>
        </p:nvSpPr>
        <p:spPr>
          <a:xfrm rot="10800000">
            <a:off x="3515424" y="873316"/>
            <a:ext cx="271272" cy="271272"/>
          </a:xfrm>
          <a:prstGeom prst="corner">
            <a:avLst/>
          </a:prstGeom>
          <a:ln w="12700">
            <a:solidFill>
              <a:srgbClr val="BEB3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6BF83A8-C9D6-49CE-90CE-2C81A9A56829}"/>
              </a:ext>
            </a:extLst>
          </p:cNvPr>
          <p:cNvSpPr txBox="1"/>
          <p:nvPr/>
        </p:nvSpPr>
        <p:spPr>
          <a:xfrm>
            <a:off x="609600" y="1067272"/>
            <a:ext cx="304482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700" b="1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D3613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7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 sed pulvinar ultricies, purus lectus malesuada libero, sit amet commodo magna eros quis urna.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B8E82C3-B9B9-4EDA-BCBB-0348BBA0429A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7" name="Gráfico 46">
            <a:extLst>
              <a:ext uri="{FF2B5EF4-FFF2-40B4-BE49-F238E27FC236}">
                <a16:creationId xmlns:a16="http://schemas.microsoft.com/office/drawing/2014/main" id="{E065B584-B745-418D-B099-F0760DA6239A}"/>
              </a:ext>
            </a:extLst>
          </p:cNvPr>
          <p:cNvGraphicFramePr/>
          <p:nvPr/>
        </p:nvGraphicFramePr>
        <p:xfrm>
          <a:off x="635000" y="3282950"/>
          <a:ext cx="3086100" cy="2580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0" name="Forma em L 49">
            <a:extLst>
              <a:ext uri="{FF2B5EF4-FFF2-40B4-BE49-F238E27FC236}">
                <a16:creationId xmlns:a16="http://schemas.microsoft.com/office/drawing/2014/main" id="{B535F77D-9204-4C10-B5B6-884D4DDA49DD}"/>
              </a:ext>
            </a:extLst>
          </p:cNvPr>
          <p:cNvSpPr/>
          <p:nvPr/>
        </p:nvSpPr>
        <p:spPr>
          <a:xfrm>
            <a:off x="576281" y="5898162"/>
            <a:ext cx="271272" cy="271272"/>
          </a:xfrm>
          <a:prstGeom prst="corner">
            <a:avLst/>
          </a:prstGeom>
          <a:ln w="12700">
            <a:solidFill>
              <a:srgbClr val="BEB3A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FEE35031-B125-4D28-BDB4-739C9B75C226}"/>
              </a:ext>
            </a:extLst>
          </p:cNvPr>
          <p:cNvCxnSpPr>
            <a:cxnSpLocks/>
          </p:cNvCxnSpPr>
          <p:nvPr/>
        </p:nvCxnSpPr>
        <p:spPr>
          <a:xfrm>
            <a:off x="8903971" y="4302760"/>
            <a:ext cx="0" cy="833120"/>
          </a:xfrm>
          <a:prstGeom prst="line">
            <a:avLst/>
          </a:prstGeom>
          <a:ln w="19050">
            <a:solidFill>
              <a:srgbClr val="BEB3A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703D467-65A5-49C2-9EC8-76941DEF67D8}"/>
              </a:ext>
            </a:extLst>
          </p:cNvPr>
          <p:cNvSpPr txBox="1"/>
          <p:nvPr/>
        </p:nvSpPr>
        <p:spPr>
          <a:xfrm>
            <a:off x="8958564" y="4235922"/>
            <a:ext cx="2616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559D8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83BCA9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magna.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5630DBC-77F5-4B35-8A05-0E45B4A8EA79}"/>
              </a:ext>
            </a:extLst>
          </p:cNvPr>
          <p:cNvSpPr txBox="1"/>
          <p:nvPr/>
        </p:nvSpPr>
        <p:spPr>
          <a:xfrm>
            <a:off x="6466841" y="2284621"/>
            <a:ext cx="4683760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600" normalizeH="0" baseline="0" noProof="0" dirty="0">
                <a:ln>
                  <a:noFill/>
                </a:ln>
                <a:solidFill>
                  <a:srgbClr val="AD372B">
                    <a:alpha val="90000"/>
                  </a:srgbClr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CULTURA</a:t>
            </a: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82B106E4-EEBD-4AED-B486-70ABDE3B91FD}"/>
              </a:ext>
            </a:extLst>
          </p:cNvPr>
          <p:cNvSpPr/>
          <p:nvPr/>
        </p:nvSpPr>
        <p:spPr>
          <a:xfrm>
            <a:off x="8533893" y="2811054"/>
            <a:ext cx="2451608" cy="506186"/>
          </a:xfrm>
          <a:prstGeom prst="roundRect">
            <a:avLst>
              <a:gd name="adj" fmla="val 50000"/>
            </a:avLst>
          </a:prstGeom>
          <a:solidFill>
            <a:srgbClr val="83BCA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6509F4C-6E67-430E-9A9D-C4612BD9F371}"/>
              </a:ext>
            </a:extLst>
          </p:cNvPr>
          <p:cNvSpPr txBox="1"/>
          <p:nvPr/>
        </p:nvSpPr>
        <p:spPr>
          <a:xfrm>
            <a:off x="8623260" y="2846748"/>
            <a:ext cx="2440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ORGANIZACIONAL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C9713BCD-EFB1-48D1-9E5E-671FDC007C0B}"/>
              </a:ext>
            </a:extLst>
          </p:cNvPr>
          <p:cNvSpPr/>
          <p:nvPr/>
        </p:nvSpPr>
        <p:spPr>
          <a:xfrm>
            <a:off x="10170923" y="3253232"/>
            <a:ext cx="390398" cy="128016"/>
          </a:xfrm>
          <a:prstGeom prst="roundRect">
            <a:avLst>
              <a:gd name="adj" fmla="val 50000"/>
            </a:avLst>
          </a:prstGeom>
          <a:solidFill>
            <a:srgbClr val="83BCA9">
              <a:alpha val="0"/>
            </a:srgbClr>
          </a:solidFill>
          <a:ln>
            <a:solidFill>
              <a:srgbClr val="AD3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8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D1E329E-5007-4D7F-A8CD-BC92BF205C8F}"/>
              </a:ext>
            </a:extLst>
          </p:cNvPr>
          <p:cNvSpPr txBox="1"/>
          <p:nvPr/>
        </p:nvSpPr>
        <p:spPr>
          <a:xfrm>
            <a:off x="1380309" y="5417718"/>
            <a:ext cx="969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5400" b="1" spc="1500" dirty="0">
                <a:solidFill>
                  <a:srgbClr val="D36135"/>
                </a:solidFill>
                <a:latin typeface="Franklin Gothic Heavy" panose="020B0903020102020204" pitchFamily="34" charset="0"/>
              </a:rPr>
              <a:t>RECONHECIMENTO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BFF2E134-59F1-4E3E-BF0F-64E484D350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9" r="24681" b="20203"/>
          <a:stretch/>
        </p:blipFill>
        <p:spPr>
          <a:xfrm>
            <a:off x="5880100" y="0"/>
            <a:ext cx="3302000" cy="5472489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E60D8EC-28E6-4E53-A798-88FF582564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9" r="24681" b="20203"/>
          <a:stretch/>
        </p:blipFill>
        <p:spPr>
          <a:xfrm>
            <a:off x="8812340" y="0"/>
            <a:ext cx="3302000" cy="547248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FCF796B1-787D-4AEB-8B6E-E1266A8668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9" r="24681" b="20203"/>
          <a:stretch/>
        </p:blipFill>
        <p:spPr>
          <a:xfrm>
            <a:off x="2947860" y="0"/>
            <a:ext cx="3302000" cy="5472489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7E9C3B9C-43D0-4964-96AD-7941ACC5FD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9" r="24681" b="20203"/>
          <a:stretch/>
        </p:blipFill>
        <p:spPr>
          <a:xfrm>
            <a:off x="-68617" y="0"/>
            <a:ext cx="3302000" cy="5472489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7D3141B-1BF0-41B4-97EE-2C68165BDDBF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: Cantos Diagonais Arredondados 24">
            <a:extLst>
              <a:ext uri="{FF2B5EF4-FFF2-40B4-BE49-F238E27FC236}">
                <a16:creationId xmlns:a16="http://schemas.microsoft.com/office/drawing/2014/main" id="{987E7EA1-8812-4210-826C-8F7EF1A10927}"/>
              </a:ext>
            </a:extLst>
          </p:cNvPr>
          <p:cNvSpPr/>
          <p:nvPr/>
        </p:nvSpPr>
        <p:spPr>
          <a:xfrm>
            <a:off x="657863" y="4593667"/>
            <a:ext cx="1995077" cy="55152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3613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+mj-lt"/>
              </a:rPr>
              <a:t>Nome Sobrenome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</a:rPr>
              <a:t>CARGO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1D28C6F7-3949-4077-B4BF-48106CBCAA0E}"/>
              </a:ext>
            </a:extLst>
          </p:cNvPr>
          <p:cNvSpPr/>
          <p:nvPr/>
        </p:nvSpPr>
        <p:spPr>
          <a:xfrm>
            <a:off x="3656837" y="4593667"/>
            <a:ext cx="1995077" cy="55152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3613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+mj-lt"/>
              </a:rPr>
              <a:t>Nome Sobrenome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</a:rPr>
              <a:t>CARGO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tângulo: Cantos Diagonais Arredondados 27">
            <a:extLst>
              <a:ext uri="{FF2B5EF4-FFF2-40B4-BE49-F238E27FC236}">
                <a16:creationId xmlns:a16="http://schemas.microsoft.com/office/drawing/2014/main" id="{7058748A-7D9B-444D-9AAA-B7DC6BDC2822}"/>
              </a:ext>
            </a:extLst>
          </p:cNvPr>
          <p:cNvSpPr/>
          <p:nvPr/>
        </p:nvSpPr>
        <p:spPr>
          <a:xfrm>
            <a:off x="6533751" y="4593667"/>
            <a:ext cx="1995077" cy="55152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3613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+mj-lt"/>
              </a:rPr>
              <a:t>Nome Sobrenome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</a:rPr>
              <a:t>CARGO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tângulo: Cantos Diagonais Arredondados 28">
            <a:extLst>
              <a:ext uri="{FF2B5EF4-FFF2-40B4-BE49-F238E27FC236}">
                <a16:creationId xmlns:a16="http://schemas.microsoft.com/office/drawing/2014/main" id="{8F751A70-2B18-4BE3-B44F-C5F35570A525}"/>
              </a:ext>
            </a:extLst>
          </p:cNvPr>
          <p:cNvSpPr/>
          <p:nvPr/>
        </p:nvSpPr>
        <p:spPr>
          <a:xfrm>
            <a:off x="9494499" y="4593667"/>
            <a:ext cx="1995077" cy="551523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36135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+mj-lt"/>
              </a:rPr>
              <a:t>Nome Sobrenome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</a:rPr>
              <a:t>CARGO</a:t>
            </a:r>
            <a:endParaRPr lang="pt-BR" sz="1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38E54105-A7D4-4C61-9313-2E2DA9B98823}"/>
              </a:ext>
            </a:extLst>
          </p:cNvPr>
          <p:cNvCxnSpPr>
            <a:cxnSpLocks/>
          </p:cNvCxnSpPr>
          <p:nvPr/>
        </p:nvCxnSpPr>
        <p:spPr>
          <a:xfrm flipH="1">
            <a:off x="533401" y="5925820"/>
            <a:ext cx="977899" cy="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142E758-49D7-4F88-9F68-9491DA6995EB}"/>
              </a:ext>
            </a:extLst>
          </p:cNvPr>
          <p:cNvCxnSpPr>
            <a:cxnSpLocks/>
          </p:cNvCxnSpPr>
          <p:nvPr/>
        </p:nvCxnSpPr>
        <p:spPr>
          <a:xfrm flipH="1">
            <a:off x="10769601" y="5925820"/>
            <a:ext cx="977899" cy="0"/>
          </a:xfrm>
          <a:prstGeom prst="line">
            <a:avLst/>
          </a:prstGeom>
          <a:ln w="19050">
            <a:solidFill>
              <a:srgbClr val="D3613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ráfico 12">
            <a:extLst>
              <a:ext uri="{FF2B5EF4-FFF2-40B4-BE49-F238E27FC236}">
                <a16:creationId xmlns:a16="http://schemas.microsoft.com/office/drawing/2014/main" id="{375F4919-8D14-4472-AE80-1FEF09A2624D}"/>
              </a:ext>
            </a:extLst>
          </p:cNvPr>
          <p:cNvSpPr/>
          <p:nvPr/>
        </p:nvSpPr>
        <p:spPr>
          <a:xfrm rot="10800000">
            <a:off x="11553076" y="2408580"/>
            <a:ext cx="600824" cy="1547121"/>
          </a:xfrm>
          <a:custGeom>
            <a:avLst/>
            <a:gdLst>
              <a:gd name="connsiteX0" fmla="*/ 528466 w 2663300"/>
              <a:gd name="connsiteY0" fmla="*/ 4220467 h 6858000"/>
              <a:gd name="connsiteX1" fmla="*/ 692725 w 2663300"/>
              <a:gd name="connsiteY1" fmla="*/ 4806060 h 6858000"/>
              <a:gd name="connsiteX2" fmla="*/ 692725 w 2663300"/>
              <a:gd name="connsiteY2" fmla="*/ 5420217 h 6858000"/>
              <a:gd name="connsiteX3" fmla="*/ 1005130 w 2663300"/>
              <a:gd name="connsiteY3" fmla="*/ 6530681 h 6858000"/>
              <a:gd name="connsiteX4" fmla="*/ 2088827 w 2663300"/>
              <a:gd name="connsiteY4" fmla="*/ 6859199 h 6858000"/>
              <a:gd name="connsiteX5" fmla="*/ 2667296 w 2663300"/>
              <a:gd name="connsiteY5" fmla="*/ 6859199 h 6858000"/>
              <a:gd name="connsiteX6" fmla="*/ 2667296 w 2663300"/>
              <a:gd name="connsiteY6" fmla="*/ 5688012 h 6858000"/>
              <a:gd name="connsiteX7" fmla="*/ 2535196 w 2663300"/>
              <a:gd name="connsiteY7" fmla="*/ 5688012 h 6858000"/>
              <a:gd name="connsiteX8" fmla="*/ 2101344 w 2663300"/>
              <a:gd name="connsiteY8" fmla="*/ 5527349 h 6858000"/>
              <a:gd name="connsiteX9" fmla="*/ 1988886 w 2663300"/>
              <a:gd name="connsiteY9" fmla="*/ 4898943 h 6858000"/>
              <a:gd name="connsiteX10" fmla="*/ 1988886 w 2663300"/>
              <a:gd name="connsiteY10" fmla="*/ 4702591 h 6858000"/>
              <a:gd name="connsiteX11" fmla="*/ 1342637 w 2663300"/>
              <a:gd name="connsiteY11" fmla="*/ 3438588 h 6858000"/>
              <a:gd name="connsiteX12" fmla="*/ 1342637 w 2663300"/>
              <a:gd name="connsiteY12" fmla="*/ 3420744 h 6858000"/>
              <a:gd name="connsiteX13" fmla="*/ 1988886 w 2663300"/>
              <a:gd name="connsiteY13" fmla="*/ 2156741 h 6858000"/>
              <a:gd name="connsiteX14" fmla="*/ 1988886 w 2663300"/>
              <a:gd name="connsiteY14" fmla="*/ 1960389 h 6858000"/>
              <a:gd name="connsiteX15" fmla="*/ 2101344 w 2663300"/>
              <a:gd name="connsiteY15" fmla="*/ 1331983 h 6858000"/>
              <a:gd name="connsiteX16" fmla="*/ 2535196 w 2663300"/>
              <a:gd name="connsiteY16" fmla="*/ 1171320 h 6858000"/>
              <a:gd name="connsiteX17" fmla="*/ 2667296 w 2663300"/>
              <a:gd name="connsiteY17" fmla="*/ 1171320 h 6858000"/>
              <a:gd name="connsiteX18" fmla="*/ 2667296 w 2663300"/>
              <a:gd name="connsiteY18" fmla="*/ 0 h 6858000"/>
              <a:gd name="connsiteX19" fmla="*/ 2088827 w 2663300"/>
              <a:gd name="connsiteY19" fmla="*/ 0 h 6858000"/>
              <a:gd name="connsiteX20" fmla="*/ 1014052 w 2663300"/>
              <a:gd name="connsiteY20" fmla="*/ 321327 h 6858000"/>
              <a:gd name="connsiteX21" fmla="*/ 692725 w 2663300"/>
              <a:gd name="connsiteY21" fmla="*/ 1438915 h 6858000"/>
              <a:gd name="connsiteX22" fmla="*/ 692725 w 2663300"/>
              <a:gd name="connsiteY22" fmla="*/ 2053072 h 6858000"/>
              <a:gd name="connsiteX23" fmla="*/ 526668 w 2663300"/>
              <a:gd name="connsiteY23" fmla="*/ 2640463 h 6858000"/>
              <a:gd name="connsiteX24" fmla="*/ 0 w 2663300"/>
              <a:gd name="connsiteY24" fmla="*/ 2824364 h 6858000"/>
              <a:gd name="connsiteX25" fmla="*/ 0 w 2663300"/>
              <a:gd name="connsiteY25" fmla="*/ 4034834 h 6858000"/>
              <a:gd name="connsiteX26" fmla="*/ 528466 w 2663300"/>
              <a:gd name="connsiteY26" fmla="*/ 42204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63300" h="6858000">
                <a:moveTo>
                  <a:pt x="528466" y="4220467"/>
                </a:moveTo>
                <a:cubicBezTo>
                  <a:pt x="637927" y="4344244"/>
                  <a:pt x="692725" y="4539464"/>
                  <a:pt x="692725" y="4806060"/>
                </a:cubicBezTo>
                <a:lnTo>
                  <a:pt x="692725" y="5420217"/>
                </a:lnTo>
                <a:cubicBezTo>
                  <a:pt x="692725" y="5941558"/>
                  <a:pt x="796860" y="6311624"/>
                  <a:pt x="1005130" y="6530681"/>
                </a:cubicBezTo>
                <a:cubicBezTo>
                  <a:pt x="1213400" y="6749670"/>
                  <a:pt x="1574677" y="6859199"/>
                  <a:pt x="2088827" y="6859199"/>
                </a:cubicBezTo>
                <a:lnTo>
                  <a:pt x="2667296" y="6859199"/>
                </a:lnTo>
                <a:lnTo>
                  <a:pt x="2667296" y="5688012"/>
                </a:lnTo>
                <a:lnTo>
                  <a:pt x="2535196" y="5688012"/>
                </a:lnTo>
                <a:cubicBezTo>
                  <a:pt x="2320933" y="5688012"/>
                  <a:pt x="2176383" y="5634480"/>
                  <a:pt x="2101344" y="5527349"/>
                </a:cubicBezTo>
                <a:cubicBezTo>
                  <a:pt x="2026372" y="5420217"/>
                  <a:pt x="1988886" y="5210815"/>
                  <a:pt x="1988886" y="4898943"/>
                </a:cubicBezTo>
                <a:lnTo>
                  <a:pt x="1988886" y="4702591"/>
                </a:lnTo>
                <a:cubicBezTo>
                  <a:pt x="1988886" y="3967053"/>
                  <a:pt x="1773425" y="3545719"/>
                  <a:pt x="1342637" y="3438588"/>
                </a:cubicBezTo>
                <a:lnTo>
                  <a:pt x="1342637" y="3420744"/>
                </a:lnTo>
                <a:cubicBezTo>
                  <a:pt x="1773425" y="3313613"/>
                  <a:pt x="1988886" y="2892278"/>
                  <a:pt x="1988886" y="2156741"/>
                </a:cubicBezTo>
                <a:lnTo>
                  <a:pt x="1988886" y="1960389"/>
                </a:lnTo>
                <a:cubicBezTo>
                  <a:pt x="1988886" y="1648583"/>
                  <a:pt x="2026372" y="1439048"/>
                  <a:pt x="2101344" y="1331983"/>
                </a:cubicBezTo>
                <a:cubicBezTo>
                  <a:pt x="2176316" y="1224919"/>
                  <a:pt x="2320933" y="1171320"/>
                  <a:pt x="2535196" y="1171320"/>
                </a:cubicBezTo>
                <a:lnTo>
                  <a:pt x="2667296" y="1171320"/>
                </a:lnTo>
                <a:lnTo>
                  <a:pt x="2667296" y="0"/>
                </a:lnTo>
                <a:lnTo>
                  <a:pt x="2088827" y="0"/>
                </a:lnTo>
                <a:cubicBezTo>
                  <a:pt x="1586528" y="0"/>
                  <a:pt x="1228314" y="107131"/>
                  <a:pt x="1014052" y="321327"/>
                </a:cubicBezTo>
                <a:cubicBezTo>
                  <a:pt x="799789" y="535590"/>
                  <a:pt x="692725" y="908119"/>
                  <a:pt x="692725" y="1438915"/>
                </a:cubicBezTo>
                <a:lnTo>
                  <a:pt x="692725" y="2053072"/>
                </a:lnTo>
                <a:cubicBezTo>
                  <a:pt x="692725" y="2322066"/>
                  <a:pt x="637395" y="2517885"/>
                  <a:pt x="526668" y="2640463"/>
                </a:cubicBezTo>
                <a:cubicBezTo>
                  <a:pt x="416008" y="2763108"/>
                  <a:pt x="240429" y="2824364"/>
                  <a:pt x="0" y="2824364"/>
                </a:cubicBezTo>
                <a:lnTo>
                  <a:pt x="0" y="4034834"/>
                </a:lnTo>
                <a:cubicBezTo>
                  <a:pt x="242826" y="4034768"/>
                  <a:pt x="418937" y="4096756"/>
                  <a:pt x="528466" y="4220467"/>
                </a:cubicBezTo>
                <a:close/>
              </a:path>
            </a:pathLst>
          </a:custGeom>
          <a:solidFill>
            <a:srgbClr val="83BCA9">
              <a:alpha val="80000"/>
            </a:srgbClr>
          </a:solidFill>
          <a:ln w="665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4" name="Gráfico 12">
            <a:extLst>
              <a:ext uri="{FF2B5EF4-FFF2-40B4-BE49-F238E27FC236}">
                <a16:creationId xmlns:a16="http://schemas.microsoft.com/office/drawing/2014/main" id="{85B10832-D855-4AEA-B0FA-B58F3DC16DCB}"/>
              </a:ext>
            </a:extLst>
          </p:cNvPr>
          <p:cNvSpPr/>
          <p:nvPr/>
        </p:nvSpPr>
        <p:spPr>
          <a:xfrm>
            <a:off x="77660" y="2408580"/>
            <a:ext cx="600824" cy="1547121"/>
          </a:xfrm>
          <a:custGeom>
            <a:avLst/>
            <a:gdLst>
              <a:gd name="connsiteX0" fmla="*/ 528466 w 2663300"/>
              <a:gd name="connsiteY0" fmla="*/ 4220467 h 6858000"/>
              <a:gd name="connsiteX1" fmla="*/ 692725 w 2663300"/>
              <a:gd name="connsiteY1" fmla="*/ 4806060 h 6858000"/>
              <a:gd name="connsiteX2" fmla="*/ 692725 w 2663300"/>
              <a:gd name="connsiteY2" fmla="*/ 5420217 h 6858000"/>
              <a:gd name="connsiteX3" fmla="*/ 1005130 w 2663300"/>
              <a:gd name="connsiteY3" fmla="*/ 6530681 h 6858000"/>
              <a:gd name="connsiteX4" fmla="*/ 2088827 w 2663300"/>
              <a:gd name="connsiteY4" fmla="*/ 6859199 h 6858000"/>
              <a:gd name="connsiteX5" fmla="*/ 2667296 w 2663300"/>
              <a:gd name="connsiteY5" fmla="*/ 6859199 h 6858000"/>
              <a:gd name="connsiteX6" fmla="*/ 2667296 w 2663300"/>
              <a:gd name="connsiteY6" fmla="*/ 5688012 h 6858000"/>
              <a:gd name="connsiteX7" fmla="*/ 2535196 w 2663300"/>
              <a:gd name="connsiteY7" fmla="*/ 5688012 h 6858000"/>
              <a:gd name="connsiteX8" fmla="*/ 2101344 w 2663300"/>
              <a:gd name="connsiteY8" fmla="*/ 5527349 h 6858000"/>
              <a:gd name="connsiteX9" fmla="*/ 1988886 w 2663300"/>
              <a:gd name="connsiteY9" fmla="*/ 4898943 h 6858000"/>
              <a:gd name="connsiteX10" fmla="*/ 1988886 w 2663300"/>
              <a:gd name="connsiteY10" fmla="*/ 4702591 h 6858000"/>
              <a:gd name="connsiteX11" fmla="*/ 1342637 w 2663300"/>
              <a:gd name="connsiteY11" fmla="*/ 3438588 h 6858000"/>
              <a:gd name="connsiteX12" fmla="*/ 1342637 w 2663300"/>
              <a:gd name="connsiteY12" fmla="*/ 3420744 h 6858000"/>
              <a:gd name="connsiteX13" fmla="*/ 1988886 w 2663300"/>
              <a:gd name="connsiteY13" fmla="*/ 2156741 h 6858000"/>
              <a:gd name="connsiteX14" fmla="*/ 1988886 w 2663300"/>
              <a:gd name="connsiteY14" fmla="*/ 1960389 h 6858000"/>
              <a:gd name="connsiteX15" fmla="*/ 2101344 w 2663300"/>
              <a:gd name="connsiteY15" fmla="*/ 1331983 h 6858000"/>
              <a:gd name="connsiteX16" fmla="*/ 2535196 w 2663300"/>
              <a:gd name="connsiteY16" fmla="*/ 1171320 h 6858000"/>
              <a:gd name="connsiteX17" fmla="*/ 2667296 w 2663300"/>
              <a:gd name="connsiteY17" fmla="*/ 1171320 h 6858000"/>
              <a:gd name="connsiteX18" fmla="*/ 2667296 w 2663300"/>
              <a:gd name="connsiteY18" fmla="*/ 0 h 6858000"/>
              <a:gd name="connsiteX19" fmla="*/ 2088827 w 2663300"/>
              <a:gd name="connsiteY19" fmla="*/ 0 h 6858000"/>
              <a:gd name="connsiteX20" fmla="*/ 1014052 w 2663300"/>
              <a:gd name="connsiteY20" fmla="*/ 321327 h 6858000"/>
              <a:gd name="connsiteX21" fmla="*/ 692725 w 2663300"/>
              <a:gd name="connsiteY21" fmla="*/ 1438915 h 6858000"/>
              <a:gd name="connsiteX22" fmla="*/ 692725 w 2663300"/>
              <a:gd name="connsiteY22" fmla="*/ 2053072 h 6858000"/>
              <a:gd name="connsiteX23" fmla="*/ 526668 w 2663300"/>
              <a:gd name="connsiteY23" fmla="*/ 2640463 h 6858000"/>
              <a:gd name="connsiteX24" fmla="*/ 0 w 2663300"/>
              <a:gd name="connsiteY24" fmla="*/ 2824364 h 6858000"/>
              <a:gd name="connsiteX25" fmla="*/ 0 w 2663300"/>
              <a:gd name="connsiteY25" fmla="*/ 4034834 h 6858000"/>
              <a:gd name="connsiteX26" fmla="*/ 528466 w 2663300"/>
              <a:gd name="connsiteY26" fmla="*/ 42204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63300" h="6858000">
                <a:moveTo>
                  <a:pt x="528466" y="4220467"/>
                </a:moveTo>
                <a:cubicBezTo>
                  <a:pt x="637927" y="4344244"/>
                  <a:pt x="692725" y="4539464"/>
                  <a:pt x="692725" y="4806060"/>
                </a:cubicBezTo>
                <a:lnTo>
                  <a:pt x="692725" y="5420217"/>
                </a:lnTo>
                <a:cubicBezTo>
                  <a:pt x="692725" y="5941558"/>
                  <a:pt x="796860" y="6311624"/>
                  <a:pt x="1005130" y="6530681"/>
                </a:cubicBezTo>
                <a:cubicBezTo>
                  <a:pt x="1213400" y="6749670"/>
                  <a:pt x="1574677" y="6859199"/>
                  <a:pt x="2088827" y="6859199"/>
                </a:cubicBezTo>
                <a:lnTo>
                  <a:pt x="2667296" y="6859199"/>
                </a:lnTo>
                <a:lnTo>
                  <a:pt x="2667296" y="5688012"/>
                </a:lnTo>
                <a:lnTo>
                  <a:pt x="2535196" y="5688012"/>
                </a:lnTo>
                <a:cubicBezTo>
                  <a:pt x="2320933" y="5688012"/>
                  <a:pt x="2176383" y="5634480"/>
                  <a:pt x="2101344" y="5527349"/>
                </a:cubicBezTo>
                <a:cubicBezTo>
                  <a:pt x="2026372" y="5420217"/>
                  <a:pt x="1988886" y="5210815"/>
                  <a:pt x="1988886" y="4898943"/>
                </a:cubicBezTo>
                <a:lnTo>
                  <a:pt x="1988886" y="4702591"/>
                </a:lnTo>
                <a:cubicBezTo>
                  <a:pt x="1988886" y="3967053"/>
                  <a:pt x="1773425" y="3545719"/>
                  <a:pt x="1342637" y="3438588"/>
                </a:cubicBezTo>
                <a:lnTo>
                  <a:pt x="1342637" y="3420744"/>
                </a:lnTo>
                <a:cubicBezTo>
                  <a:pt x="1773425" y="3313613"/>
                  <a:pt x="1988886" y="2892278"/>
                  <a:pt x="1988886" y="2156741"/>
                </a:cubicBezTo>
                <a:lnTo>
                  <a:pt x="1988886" y="1960389"/>
                </a:lnTo>
                <a:cubicBezTo>
                  <a:pt x="1988886" y="1648583"/>
                  <a:pt x="2026372" y="1439048"/>
                  <a:pt x="2101344" y="1331983"/>
                </a:cubicBezTo>
                <a:cubicBezTo>
                  <a:pt x="2176316" y="1224919"/>
                  <a:pt x="2320933" y="1171320"/>
                  <a:pt x="2535196" y="1171320"/>
                </a:cubicBezTo>
                <a:lnTo>
                  <a:pt x="2667296" y="1171320"/>
                </a:lnTo>
                <a:lnTo>
                  <a:pt x="2667296" y="0"/>
                </a:lnTo>
                <a:lnTo>
                  <a:pt x="2088827" y="0"/>
                </a:lnTo>
                <a:cubicBezTo>
                  <a:pt x="1586528" y="0"/>
                  <a:pt x="1228314" y="107131"/>
                  <a:pt x="1014052" y="321327"/>
                </a:cubicBezTo>
                <a:cubicBezTo>
                  <a:pt x="799789" y="535590"/>
                  <a:pt x="692725" y="908119"/>
                  <a:pt x="692725" y="1438915"/>
                </a:cubicBezTo>
                <a:lnTo>
                  <a:pt x="692725" y="2053072"/>
                </a:lnTo>
                <a:cubicBezTo>
                  <a:pt x="692725" y="2322066"/>
                  <a:pt x="637395" y="2517885"/>
                  <a:pt x="526668" y="2640463"/>
                </a:cubicBezTo>
                <a:cubicBezTo>
                  <a:pt x="416008" y="2763108"/>
                  <a:pt x="240429" y="2824364"/>
                  <a:pt x="0" y="2824364"/>
                </a:cubicBezTo>
                <a:lnTo>
                  <a:pt x="0" y="4034834"/>
                </a:lnTo>
                <a:cubicBezTo>
                  <a:pt x="242826" y="4034768"/>
                  <a:pt x="418937" y="4096756"/>
                  <a:pt x="528466" y="4220467"/>
                </a:cubicBezTo>
                <a:close/>
              </a:path>
            </a:pathLst>
          </a:custGeom>
          <a:solidFill>
            <a:srgbClr val="83BCA9">
              <a:alpha val="80000"/>
            </a:srgbClr>
          </a:solidFill>
          <a:ln w="665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5" name="Forma em L 44">
            <a:extLst>
              <a:ext uri="{FF2B5EF4-FFF2-40B4-BE49-F238E27FC236}">
                <a16:creationId xmlns:a16="http://schemas.microsoft.com/office/drawing/2014/main" id="{A2614846-B07B-4E41-9CA8-CE6E315D500A}"/>
              </a:ext>
            </a:extLst>
          </p:cNvPr>
          <p:cNvSpPr/>
          <p:nvPr/>
        </p:nvSpPr>
        <p:spPr>
          <a:xfrm rot="16200000">
            <a:off x="1664947" y="5388185"/>
            <a:ext cx="201168" cy="201168"/>
          </a:xfrm>
          <a:prstGeom prst="corner">
            <a:avLst/>
          </a:prstGeom>
          <a:ln w="12700">
            <a:solidFill>
              <a:srgbClr val="D3613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39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FD7EA1-CB89-4984-9B47-DC99D537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" y="2776"/>
            <a:ext cx="12188976" cy="685801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11E5B06-EAEE-49CE-AD92-4443AAE28A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4046" y="449168"/>
            <a:ext cx="2214553" cy="598973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7D3141B-1BF0-41B4-97EE-2C68165BDDBF}"/>
              </a:ext>
            </a:extLst>
          </p:cNvPr>
          <p:cNvSpPr/>
          <p:nvPr/>
        </p:nvSpPr>
        <p:spPr>
          <a:xfrm>
            <a:off x="145143" y="142875"/>
            <a:ext cx="11901714" cy="6572250"/>
          </a:xfrm>
          <a:prstGeom prst="roundRect">
            <a:avLst>
              <a:gd name="adj" fmla="val 1284"/>
            </a:avLst>
          </a:prstGeom>
          <a:noFill/>
          <a:ln>
            <a:solidFill>
              <a:srgbClr val="BEB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459B19-C4A4-4765-ACC4-68CCC9F302F5}"/>
              </a:ext>
            </a:extLst>
          </p:cNvPr>
          <p:cNvSpPr txBox="1"/>
          <p:nvPr/>
        </p:nvSpPr>
        <p:spPr>
          <a:xfrm>
            <a:off x="1061212" y="3417407"/>
            <a:ext cx="2774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porttitor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congue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6648B1-AE59-460A-9E14-2E2967598446}"/>
              </a:ext>
            </a:extLst>
          </p:cNvPr>
          <p:cNvSpPr txBox="1"/>
          <p:nvPr/>
        </p:nvSpPr>
        <p:spPr>
          <a:xfrm>
            <a:off x="7114270" y="449169"/>
            <a:ext cx="46101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magna sed pulvinar ultricies, purus lectus malesuada libero, sit amet commodo magna eros quis urna.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Lorem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ipsum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dolor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sit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amet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,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consectetuer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adipiscing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elit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.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Maecenas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porttitor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congue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massa. </a:t>
            </a:r>
            <a:r>
              <a:rPr lang="pt-BR" sz="1600" b="1" dirty="0" err="1">
                <a:solidFill>
                  <a:srgbClr val="AD372B"/>
                </a:solidFill>
                <a:latin typeface="Calibri Light" panose="020F0302020204030204"/>
              </a:rPr>
              <a:t>Fusce</a:t>
            </a:r>
            <a:r>
              <a:rPr lang="pt-BR" sz="1600" b="1" dirty="0">
                <a:solidFill>
                  <a:srgbClr val="AD372B"/>
                </a:solidFill>
                <a:latin typeface="Calibri Light" panose="020F0302020204030204"/>
              </a:rPr>
              <a:t> </a:t>
            </a:r>
            <a:r>
              <a:rPr lang="pt-BR" sz="1600" b="1" dirty="0" err="1">
                <a:solidFill>
                  <a:srgbClr val="AD372B"/>
                </a:solidFill>
                <a:latin typeface="Calibri Light" panose="020F0302020204030204"/>
              </a:rPr>
              <a:t>posuere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, magna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sed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pulvinar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ultricies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,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purus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lectus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malesuada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libero,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sit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amet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commodo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magna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eros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quis urna.</a:t>
            </a:r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id="{DC789C85-E644-43C5-AE1D-19D74E0915DB}"/>
              </a:ext>
            </a:extLst>
          </p:cNvPr>
          <p:cNvSpPr/>
          <p:nvPr/>
        </p:nvSpPr>
        <p:spPr>
          <a:xfrm>
            <a:off x="2425700" y="2814669"/>
            <a:ext cx="2715532" cy="41148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DD7CE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3557D4B-758E-47B3-8393-BC32A56665DF}"/>
              </a:ext>
            </a:extLst>
          </p:cNvPr>
          <p:cNvSpPr txBox="1"/>
          <p:nvPr/>
        </p:nvSpPr>
        <p:spPr>
          <a:xfrm>
            <a:off x="7114270" y="4388957"/>
            <a:ext cx="46101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Lorem ipsum dolor sit amet, consectetuer adipiscing elit. Maecenas porttitor congue massa.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AD372B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Fusce posuere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282B28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magna sed pulvinar ultricies, purus lectus malesuada libero, sit amet commodo magna eros quis urna.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Lorem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ipsum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dolor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sit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amet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,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consectetuer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adipiscing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elit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.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Maecenas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porttitor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congue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massa. </a:t>
            </a:r>
            <a:r>
              <a:rPr lang="pt-BR" sz="1600" b="1" dirty="0" err="1">
                <a:solidFill>
                  <a:srgbClr val="AD372B"/>
                </a:solidFill>
                <a:latin typeface="Calibri Light" panose="020F0302020204030204"/>
              </a:rPr>
              <a:t>Fusce</a:t>
            </a:r>
            <a:r>
              <a:rPr lang="pt-BR" sz="1600" b="1" dirty="0">
                <a:solidFill>
                  <a:srgbClr val="AD372B"/>
                </a:solidFill>
                <a:latin typeface="Calibri Light" panose="020F0302020204030204"/>
              </a:rPr>
              <a:t> </a:t>
            </a:r>
            <a:r>
              <a:rPr lang="pt-BR" sz="1600" b="1" dirty="0" err="1">
                <a:solidFill>
                  <a:srgbClr val="AD372B"/>
                </a:solidFill>
                <a:latin typeface="Calibri Light" panose="020F0302020204030204"/>
              </a:rPr>
              <a:t>posuere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, magna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sed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pulvinar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ultricies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,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purus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lectus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malesuada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libero,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sit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amet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commodo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magna </a:t>
            </a:r>
            <a:r>
              <a:rPr lang="pt-BR" sz="1600" dirty="0" err="1">
                <a:solidFill>
                  <a:srgbClr val="282B28"/>
                </a:solidFill>
                <a:latin typeface="Calibri Light" panose="020F0302020204030204"/>
              </a:rPr>
              <a:t>eros</a:t>
            </a:r>
            <a:r>
              <a:rPr lang="pt-BR" sz="1600" dirty="0">
                <a:solidFill>
                  <a:srgbClr val="282B28"/>
                </a:solidFill>
                <a:latin typeface="Calibri Light" panose="020F0302020204030204"/>
              </a:rPr>
              <a:t> quis urna.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D9AF964-3486-4DA8-B37E-11E997B955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2400" y="4546600"/>
            <a:ext cx="3352800" cy="21971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C3FD574-A4F5-462A-A259-B6D738193E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7548" y="1778000"/>
            <a:ext cx="3560751" cy="1778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1E1AF9F-C98B-4FD0-BE6E-A39EBB5A42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1800" y="2540000"/>
            <a:ext cx="3644900" cy="1778000"/>
          </a:xfrm>
          <a:prstGeom prst="rect">
            <a:avLst/>
          </a:prstGeom>
        </p:spPr>
      </p:pic>
      <p:pic>
        <p:nvPicPr>
          <p:cNvPr id="26" name="Imagem 25" descr="Uma imagem contendo animal, pássaro, pássaro aquático, voando&#10;&#10;Descrição gerada automaticamente">
            <a:extLst>
              <a:ext uri="{FF2B5EF4-FFF2-40B4-BE49-F238E27FC236}">
                <a16:creationId xmlns:a16="http://schemas.microsoft.com/office/drawing/2014/main" id="{100D35A4-13F6-4AA6-B6AC-883864B2F2E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758464"/>
            <a:ext cx="2182876" cy="109953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D5C3A1E-63ED-47FB-B70B-BDAD0CD3D39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273300" cy="2062103"/>
          </a:xfrm>
          <a:prstGeom prst="rect">
            <a:avLst/>
          </a:prstGeom>
        </p:spPr>
      </p:pic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1F347430-2EB7-4C41-81E0-005F5E3714EF}"/>
              </a:ext>
            </a:extLst>
          </p:cNvPr>
          <p:cNvCxnSpPr>
            <a:cxnSpLocks/>
          </p:cNvCxnSpPr>
          <p:nvPr/>
        </p:nvCxnSpPr>
        <p:spPr>
          <a:xfrm>
            <a:off x="3862071" y="3557016"/>
            <a:ext cx="0" cy="684784"/>
          </a:xfrm>
          <a:prstGeom prst="line">
            <a:avLst/>
          </a:prstGeom>
          <a:ln w="19050">
            <a:solidFill>
              <a:srgbClr val="BEB3A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494BEBC-666E-484B-814F-08AD58936438}"/>
              </a:ext>
            </a:extLst>
          </p:cNvPr>
          <p:cNvSpPr txBox="1"/>
          <p:nvPr/>
        </p:nvSpPr>
        <p:spPr>
          <a:xfrm>
            <a:off x="3780174" y="2795262"/>
            <a:ext cx="16681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200" dirty="0">
                <a:solidFill>
                  <a:srgbClr val="AD372B"/>
                </a:solidFill>
                <a:latin typeface="Calibri Light" panose="020F0302020204030204"/>
                <a:ea typeface="Verdana" panose="020B0604030504040204" pitchFamily="34" charset="0"/>
              </a:rPr>
              <a:t>DO TIME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AD372B"/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0B8DB4F-EE80-4A2E-8AC6-CFBBE86A6350}"/>
              </a:ext>
            </a:extLst>
          </p:cNvPr>
          <p:cNvSpPr txBox="1"/>
          <p:nvPr/>
        </p:nvSpPr>
        <p:spPr>
          <a:xfrm>
            <a:off x="531129" y="479009"/>
            <a:ext cx="34649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pt-BR" sz="6000" b="1" spc="1500" dirty="0">
                <a:solidFill>
                  <a:srgbClr val="D36135"/>
                </a:solidFill>
                <a:latin typeface="Franklin Gothic Heavy" panose="020B0903020102020204" pitchFamily="34" charset="0"/>
              </a:rPr>
              <a:t>PER</a:t>
            </a:r>
          </a:p>
          <a:p>
            <a:pPr algn="r">
              <a:lnSpc>
                <a:spcPct val="80000"/>
              </a:lnSpc>
            </a:pPr>
            <a:r>
              <a:rPr lang="pt-BR" sz="6000" b="1" spc="1500" dirty="0">
                <a:solidFill>
                  <a:srgbClr val="D36135"/>
                </a:solidFill>
                <a:latin typeface="Franklin Gothic Heavy" panose="020B0903020102020204" pitchFamily="34" charset="0"/>
              </a:rPr>
              <a:t>FOR</a:t>
            </a:r>
          </a:p>
          <a:p>
            <a:pPr algn="r">
              <a:lnSpc>
                <a:spcPct val="80000"/>
              </a:lnSpc>
            </a:pPr>
            <a:r>
              <a:rPr lang="pt-BR" sz="6000" b="1" spc="1500" dirty="0">
                <a:solidFill>
                  <a:srgbClr val="D36135"/>
                </a:solidFill>
                <a:latin typeface="Franklin Gothic Heavy" panose="020B0903020102020204" pitchFamily="34" charset="0"/>
              </a:rPr>
              <a:t>MAN</a:t>
            </a:r>
          </a:p>
          <a:p>
            <a:pPr algn="r">
              <a:lnSpc>
                <a:spcPct val="80000"/>
              </a:lnSpc>
            </a:pPr>
            <a:r>
              <a:rPr lang="pt-BR" sz="6000" b="1" spc="1500" dirty="0">
                <a:solidFill>
                  <a:srgbClr val="D36135"/>
                </a:solidFill>
                <a:latin typeface="Franklin Gothic Heavy" panose="020B0903020102020204" pitchFamily="34" charset="0"/>
              </a:rPr>
              <a:t>CE</a:t>
            </a:r>
          </a:p>
        </p:txBody>
      </p:sp>
    </p:spTree>
    <p:extLst>
      <p:ext uri="{BB962C8B-B14F-4D97-AF65-F5344CB8AC3E}">
        <p14:creationId xmlns:p14="http://schemas.microsoft.com/office/powerpoint/2010/main" val="13986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1384</Words>
  <Application>Microsoft Office PowerPoint</Application>
  <PresentationFormat>Widescreen</PresentationFormat>
  <Paragraphs>190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(Corpo)</vt:lpstr>
      <vt:lpstr>Calibri Light</vt:lpstr>
      <vt:lpstr>Corbel</vt:lpstr>
      <vt:lpstr>Courier New</vt:lpstr>
      <vt:lpstr>Franklin Gothic Book</vt:lpstr>
      <vt:lpstr>Franklin Gothic Heavy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prÊmio</dc:title>
  <dc:creator>Thailani Gabriel Tiezzi</dc:creator>
  <cp:lastModifiedBy>Ana Carolina Lisboa</cp:lastModifiedBy>
  <cp:revision>70</cp:revision>
  <dcterms:created xsi:type="dcterms:W3CDTF">2019-07-01T18:47:07Z</dcterms:created>
  <dcterms:modified xsi:type="dcterms:W3CDTF">2022-02-21T20:21:43Z</dcterms:modified>
</cp:coreProperties>
</file>